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72" r:id="rId1"/>
    <p:sldMasterId id="2147484104" r:id="rId2"/>
    <p:sldMasterId id="2147484119" r:id="rId3"/>
    <p:sldMasterId id="2147484134" r:id="rId4"/>
    <p:sldMasterId id="2147484149" r:id="rId5"/>
    <p:sldMasterId id="2147484326" r:id="rId6"/>
    <p:sldMasterId id="2147488967" r:id="rId7"/>
  </p:sldMasterIdLst>
  <p:notesMasterIdLst>
    <p:notesMasterId r:id="rId25"/>
  </p:notesMasterIdLst>
  <p:sldIdLst>
    <p:sldId id="456" r:id="rId8"/>
    <p:sldId id="536" r:id="rId9"/>
    <p:sldId id="537" r:id="rId10"/>
    <p:sldId id="556" r:id="rId11"/>
    <p:sldId id="539" r:id="rId12"/>
    <p:sldId id="560" r:id="rId13"/>
    <p:sldId id="541" r:id="rId14"/>
    <p:sldId id="559" r:id="rId15"/>
    <p:sldId id="561" r:id="rId16"/>
    <p:sldId id="544" r:id="rId17"/>
    <p:sldId id="545" r:id="rId18"/>
    <p:sldId id="547" r:id="rId19"/>
    <p:sldId id="548" r:id="rId20"/>
    <p:sldId id="549" r:id="rId21"/>
    <p:sldId id="550" r:id="rId22"/>
    <p:sldId id="551" r:id="rId23"/>
    <p:sldId id="455" r:id="rId24"/>
  </p:sldIdLst>
  <p:sldSz cx="9144000" cy="5143500" type="screen16x9"/>
  <p:notesSz cx="6808788" cy="9940925"/>
  <p:defaultTextStyle>
    <a:defPPr>
      <a:defRPr lang="ru-RU"/>
    </a:defPPr>
    <a:lvl1pPr algn="l" defTabSz="8016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00050" indent="47625" algn="l" defTabSz="8016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801688" indent="96838" algn="l" defTabSz="8016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203325" indent="144463" algn="l" defTabSz="8016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604963" indent="193675" algn="l" defTabSz="8016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2968">
          <p15:clr>
            <a:srgbClr val="A4A3A4"/>
          </p15:clr>
        </p15:guide>
        <p15:guide id="3" orient="horz" pos="352">
          <p15:clr>
            <a:srgbClr val="A4A3A4"/>
          </p15:clr>
        </p15:guide>
        <p15:guide id="4" orient="horz" pos="948">
          <p15:clr>
            <a:srgbClr val="A4A3A4"/>
          </p15:clr>
        </p15:guide>
        <p15:guide id="5" pos="2880">
          <p15:clr>
            <a:srgbClr val="A4A3A4"/>
          </p15:clr>
        </p15:guide>
        <p15:guide id="6" pos="385">
          <p15:clr>
            <a:srgbClr val="A4A3A4"/>
          </p15:clr>
        </p15:guide>
        <p15:guide id="7" pos="1565">
          <p15:clr>
            <a:srgbClr val="A4A3A4"/>
          </p15:clr>
        </p15:guide>
        <p15:guide id="8" pos="5193">
          <p15:clr>
            <a:srgbClr val="A4A3A4"/>
          </p15:clr>
        </p15:guide>
        <p15:guide id="9" pos="40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2F2F2"/>
    <a:srgbClr val="0066FF"/>
    <a:srgbClr val="3333FF"/>
    <a:srgbClr val="0000FF"/>
    <a:srgbClr val="0099CC"/>
    <a:srgbClr val="6600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90" autoAdjust="0"/>
    <p:restoredTop sz="92179" autoAdjust="0"/>
  </p:normalViewPr>
  <p:slideViewPr>
    <p:cSldViewPr>
      <p:cViewPr varScale="1">
        <p:scale>
          <a:sx n="85" d="100"/>
          <a:sy n="85" d="100"/>
        </p:scale>
        <p:origin x="163" y="53"/>
      </p:cViewPr>
      <p:guideLst>
        <p:guide orient="horz" pos="1620"/>
        <p:guide orient="horz" pos="2968"/>
        <p:guide orient="horz" pos="352"/>
        <p:guide orient="horz" pos="948"/>
        <p:guide pos="2880"/>
        <p:guide pos="385"/>
        <p:guide pos="1565"/>
        <p:guide pos="5193"/>
        <p:guide pos="4069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814" tIns="45907" rIns="91814" bIns="45907" rtlCol="0"/>
          <a:lstStyle>
            <a:lvl1pPr algn="l" defTabSz="81964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814" tIns="45907" rIns="91814" bIns="45907" rtlCol="0"/>
          <a:lstStyle>
            <a:lvl1pPr algn="r" defTabSz="81964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130B82-A11F-426B-8239-1755AD3A290D}" type="datetimeFigureOut">
              <a:rPr lang="ru-RU"/>
              <a:pPr>
                <a:defRPr/>
              </a:pPr>
              <a:t>20.10.2022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4" tIns="45907" rIns="91814" bIns="45907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lIns="91814" tIns="45907" rIns="91814" bIns="4590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814" tIns="45907" rIns="91814" bIns="45907" rtlCol="0" anchor="b"/>
          <a:lstStyle>
            <a:lvl1pPr algn="l" defTabSz="81964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wrap="square" lIns="91814" tIns="45907" rIns="91814" bIns="45907" numCol="1" anchor="b" anchorCtr="0" compatLnSpc="1">
            <a:prstTxWarp prst="textNoShape">
              <a:avLst/>
            </a:prstTxWarp>
          </a:bodyPr>
          <a:lstStyle>
            <a:lvl1pPr algn="r" defTabSz="819150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A3F97CB-4BA2-4C97-BC95-684D1A55FA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2331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016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0050" algn="l" defTabSz="8016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01688" algn="l" defTabSz="8016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03325" algn="l" defTabSz="8016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04963" algn="l" defTabSz="8016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07886" algn="l" defTabSz="8031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09471" algn="l" defTabSz="8031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11041" algn="l" defTabSz="8031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12627" algn="l" defTabSz="8031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91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191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191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191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191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8D2AF8-2EAE-4D1A-AA20-DA86BBBE4777}" type="slidenum">
              <a:rPr lang="ru-RU" altLang="ru-RU" sz="1200" smtClean="0">
                <a:latin typeface="Calibri" panose="020F0502020204030204" pitchFamily="34" charset="0"/>
              </a:rPr>
              <a:pPr/>
              <a:t>1</a:t>
            </a:fld>
            <a:endParaRPr lang="ru-RU" altLang="ru-RU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48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AEFFAF-42B2-46AF-9009-8A2332E546F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66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3F97CB-4BA2-4C97-BC95-684D1A55FAD3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116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3F97CB-4BA2-4C97-BC95-684D1A55FAD3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6765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3F97CB-4BA2-4C97-BC95-684D1A55FAD3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1942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3F97CB-4BA2-4C97-BC95-684D1A55FAD3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5928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91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191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191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191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191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42731F5-92CD-49DE-B869-159CABC2E7CA}" type="slidenum">
              <a:rPr lang="ru-RU" altLang="ru-RU" sz="1200" smtClean="0">
                <a:latin typeface="Calibri" panose="020F0502020204030204" pitchFamily="34" charset="0"/>
              </a:rPr>
              <a:pPr/>
              <a:t>11</a:t>
            </a:fld>
            <a:endParaRPr lang="ru-RU" altLang="ru-RU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771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3F97CB-4BA2-4C97-BC95-684D1A55FAD3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7517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3F97CB-4BA2-4C97-BC95-684D1A55FAD3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6059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3F97CB-4BA2-4C97-BC95-684D1A55FAD3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30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95021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6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3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0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4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7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4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352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9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12C909E0-7DD3-4015-892F-BF1EB90F02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05256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0903E50-F737-419B-A571-FC3F1B59F1EF}" type="datetime1">
              <a:rPr lang="ru-RU" smtClean="0"/>
              <a:t>20.10.2022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74A5BFEB-6D7F-4B1D-9BCB-D1B040E323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4590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713E546-E21A-4815-9F41-1B8CF943B8F7}" type="datetime1">
              <a:rPr lang="ru-RU" smtClean="0"/>
              <a:t>20.10.2022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374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3" y="20482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3" y="1076328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6803" indent="0">
              <a:buNone/>
              <a:defRPr sz="1100"/>
            </a:lvl2pPr>
            <a:lvl3pPr marL="813603" indent="0">
              <a:buNone/>
              <a:defRPr sz="900"/>
            </a:lvl3pPr>
            <a:lvl4pPr marL="1220401" indent="0">
              <a:buNone/>
              <a:defRPr sz="800"/>
            </a:lvl4pPr>
            <a:lvl5pPr marL="1627201" indent="0">
              <a:buNone/>
              <a:defRPr sz="800"/>
            </a:lvl5pPr>
            <a:lvl6pPr marL="2034006" indent="0">
              <a:buNone/>
              <a:defRPr sz="800"/>
            </a:lvl6pPr>
            <a:lvl7pPr marL="2440808" indent="0">
              <a:buNone/>
              <a:defRPr sz="800"/>
            </a:lvl7pPr>
            <a:lvl8pPr marL="2847605" indent="0">
              <a:buNone/>
              <a:defRPr sz="800"/>
            </a:lvl8pPr>
            <a:lvl9pPr marL="32544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9A780E7-B04E-467B-B210-3702BC07727F}" type="datetime1">
              <a:rPr lang="ru-RU" smtClean="0"/>
              <a:t>20.10.2022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831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Autofit/>
          </a:bodyPr>
          <a:lstStyle>
            <a:lvl1pPr marL="0" indent="0">
              <a:buNone/>
              <a:defRPr sz="2900"/>
            </a:lvl1pPr>
            <a:lvl2pPr marL="406803" indent="0">
              <a:buNone/>
              <a:defRPr sz="2500"/>
            </a:lvl2pPr>
            <a:lvl3pPr marL="813603" indent="0">
              <a:buNone/>
              <a:defRPr sz="2100"/>
            </a:lvl3pPr>
            <a:lvl4pPr marL="1220401" indent="0">
              <a:buNone/>
              <a:defRPr sz="1800"/>
            </a:lvl4pPr>
            <a:lvl5pPr marL="1627201" indent="0">
              <a:buNone/>
              <a:defRPr sz="1800"/>
            </a:lvl5pPr>
            <a:lvl6pPr marL="2034006" indent="0">
              <a:buNone/>
              <a:defRPr sz="1800"/>
            </a:lvl6pPr>
            <a:lvl7pPr marL="2440808" indent="0">
              <a:buNone/>
              <a:defRPr sz="1800"/>
            </a:lvl7pPr>
            <a:lvl8pPr marL="2847605" indent="0">
              <a:buNone/>
              <a:defRPr sz="1800"/>
            </a:lvl8pPr>
            <a:lvl9pPr marL="3254409" indent="0">
              <a:buNone/>
              <a:defRPr sz="18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6803" indent="0">
              <a:buNone/>
              <a:defRPr sz="1100"/>
            </a:lvl2pPr>
            <a:lvl3pPr marL="813603" indent="0">
              <a:buNone/>
              <a:defRPr sz="900"/>
            </a:lvl3pPr>
            <a:lvl4pPr marL="1220401" indent="0">
              <a:buNone/>
              <a:defRPr sz="800"/>
            </a:lvl4pPr>
            <a:lvl5pPr marL="1627201" indent="0">
              <a:buNone/>
              <a:defRPr sz="800"/>
            </a:lvl5pPr>
            <a:lvl6pPr marL="2034006" indent="0">
              <a:buNone/>
              <a:defRPr sz="800"/>
            </a:lvl6pPr>
            <a:lvl7pPr marL="2440808" indent="0">
              <a:buNone/>
              <a:defRPr sz="800"/>
            </a:lvl7pPr>
            <a:lvl8pPr marL="2847605" indent="0">
              <a:buNone/>
              <a:defRPr sz="800"/>
            </a:lvl8pPr>
            <a:lvl9pPr marL="32544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996B578-8A04-4B68-8214-AD8BC7DAEB3E}" type="datetime1">
              <a:rPr lang="ru-RU" smtClean="0"/>
              <a:t>20.10.2022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0CD3DCEC-A747-429E-990B-1FC0F667E5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962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4F23DB7-8130-442C-8FDD-04A1D854DB90}" type="datetime1">
              <a:rPr lang="ru-RU" smtClean="0"/>
              <a:t>20.10.2022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0CA6BDC2-84BB-41E5-AF95-5F8DDA9A63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6677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86EE3B1-C695-4F08-A059-1ACCA064FE11}" type="datetime1">
              <a:rPr lang="ru-RU" smtClean="0"/>
              <a:t>20.10.2022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0E2C673C-59F8-46BB-8FBE-E4E0DBECD2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5042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59" y="1598265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30"/>
            <a:ext cx="6401886" cy="1314221"/>
          </a:xfrm>
        </p:spPr>
        <p:txBody>
          <a:bodyPr/>
          <a:lstStyle>
            <a:lvl1pPr marL="0" indent="0" algn="ctr">
              <a:buNone/>
              <a:defRPr/>
            </a:lvl1pPr>
            <a:lvl2pPr marL="356168" indent="0" algn="ctr">
              <a:buNone/>
              <a:defRPr/>
            </a:lvl2pPr>
            <a:lvl3pPr marL="712340" indent="0" algn="ctr">
              <a:buNone/>
              <a:defRPr/>
            </a:lvl3pPr>
            <a:lvl4pPr marL="1068524" indent="0" algn="ctr">
              <a:buNone/>
              <a:defRPr/>
            </a:lvl4pPr>
            <a:lvl5pPr marL="1424697" indent="0" algn="ctr">
              <a:buNone/>
              <a:defRPr/>
            </a:lvl5pPr>
            <a:lvl6pPr marL="1780872" indent="0" algn="ctr">
              <a:buNone/>
              <a:defRPr/>
            </a:lvl6pPr>
            <a:lvl7pPr marL="2137048" indent="0" algn="ctr">
              <a:buNone/>
              <a:defRPr/>
            </a:lvl7pPr>
            <a:lvl8pPr marL="2493220" indent="0" algn="ctr">
              <a:buNone/>
              <a:defRPr/>
            </a:lvl8pPr>
            <a:lvl9pPr marL="284939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9F4DE-ACE8-49D9-A3C5-76F72FAA4B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3307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3B0F2-C75C-48E5-A58E-98376309E5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1173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10" y="3305572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210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6168" indent="0">
              <a:buNone/>
              <a:defRPr sz="1400"/>
            </a:lvl2pPr>
            <a:lvl3pPr marL="712340" indent="0">
              <a:buNone/>
              <a:defRPr sz="1300"/>
            </a:lvl3pPr>
            <a:lvl4pPr marL="1068524" indent="0">
              <a:buNone/>
              <a:defRPr sz="1100"/>
            </a:lvl4pPr>
            <a:lvl5pPr marL="1424697" indent="0">
              <a:buNone/>
              <a:defRPr sz="1100"/>
            </a:lvl5pPr>
            <a:lvl6pPr marL="1780872" indent="0">
              <a:buNone/>
              <a:defRPr sz="1100"/>
            </a:lvl6pPr>
            <a:lvl7pPr marL="2137048" indent="0">
              <a:buNone/>
              <a:defRPr sz="1100"/>
            </a:lvl7pPr>
            <a:lvl8pPr marL="2493220" indent="0">
              <a:buNone/>
              <a:defRPr sz="1100"/>
            </a:lvl8pPr>
            <a:lvl9pPr marL="284939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323C6-F43E-4BD8-8778-DE8632016F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1111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1"/>
            <a:ext cx="3606830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1"/>
            <a:ext cx="3606831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7D867-CFDD-4BA6-9EEC-7EC6C73735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172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478491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391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423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02" y="206263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168" indent="0">
              <a:buNone/>
              <a:defRPr sz="1600" b="1"/>
            </a:lvl2pPr>
            <a:lvl3pPr marL="712340" indent="0">
              <a:buNone/>
              <a:defRPr sz="1400" b="1"/>
            </a:lvl3pPr>
            <a:lvl4pPr marL="1068524" indent="0">
              <a:buNone/>
              <a:defRPr sz="1300" b="1"/>
            </a:lvl4pPr>
            <a:lvl5pPr marL="1424697" indent="0">
              <a:buNone/>
              <a:defRPr sz="1300" b="1"/>
            </a:lvl5pPr>
            <a:lvl6pPr marL="1780872" indent="0">
              <a:buNone/>
              <a:defRPr sz="1300" b="1"/>
            </a:lvl6pPr>
            <a:lvl7pPr marL="2137048" indent="0">
              <a:buNone/>
              <a:defRPr sz="1300" b="1"/>
            </a:lvl7pPr>
            <a:lvl8pPr marL="2493220" indent="0">
              <a:buNone/>
              <a:defRPr sz="1300" b="1"/>
            </a:lvl8pPr>
            <a:lvl9pPr marL="2849393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168" indent="0">
              <a:buNone/>
              <a:defRPr sz="1600" b="1"/>
            </a:lvl2pPr>
            <a:lvl3pPr marL="712340" indent="0">
              <a:buNone/>
              <a:defRPr sz="1400" b="1"/>
            </a:lvl3pPr>
            <a:lvl4pPr marL="1068524" indent="0">
              <a:buNone/>
              <a:defRPr sz="1300" b="1"/>
            </a:lvl4pPr>
            <a:lvl5pPr marL="1424697" indent="0">
              <a:buNone/>
              <a:defRPr sz="1300" b="1"/>
            </a:lvl5pPr>
            <a:lvl6pPr marL="1780872" indent="0">
              <a:buNone/>
              <a:defRPr sz="1300" b="1"/>
            </a:lvl6pPr>
            <a:lvl7pPr marL="2137048" indent="0">
              <a:buNone/>
              <a:defRPr sz="1300" b="1"/>
            </a:lvl7pPr>
            <a:lvl8pPr marL="2493220" indent="0">
              <a:buNone/>
              <a:defRPr sz="1300" b="1"/>
            </a:lvl8pPr>
            <a:lvl9pPr marL="2849393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AE239-764D-4021-9E36-EEF06FCDEE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6455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CE9BF-8E5C-41F6-8A26-D36B220B35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255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4C04-508E-4228-8EAA-3C0DE93D1F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9574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02" y="205211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502" y="1076656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6168" indent="0">
              <a:buNone/>
              <a:defRPr sz="1000"/>
            </a:lvl2pPr>
            <a:lvl3pPr marL="712340" indent="0">
              <a:buNone/>
              <a:defRPr sz="800"/>
            </a:lvl3pPr>
            <a:lvl4pPr marL="1068524" indent="0">
              <a:buNone/>
              <a:defRPr sz="700"/>
            </a:lvl4pPr>
            <a:lvl5pPr marL="1424697" indent="0">
              <a:buNone/>
              <a:defRPr sz="700"/>
            </a:lvl5pPr>
            <a:lvl6pPr marL="1780872" indent="0">
              <a:buNone/>
              <a:defRPr sz="700"/>
            </a:lvl6pPr>
            <a:lvl7pPr marL="2137048" indent="0">
              <a:buNone/>
              <a:defRPr sz="700"/>
            </a:lvl7pPr>
            <a:lvl8pPr marL="2493220" indent="0">
              <a:buNone/>
              <a:defRPr sz="700"/>
            </a:lvl8pPr>
            <a:lvl9pPr marL="2849393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B2C7F-2279-4D93-BA6F-567208D545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8551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909" y="3600364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909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6168" indent="0">
              <a:buNone/>
              <a:defRPr sz="2300"/>
            </a:lvl2pPr>
            <a:lvl3pPr marL="712340" indent="0">
              <a:buNone/>
              <a:defRPr sz="1900"/>
            </a:lvl3pPr>
            <a:lvl4pPr marL="1068524" indent="0">
              <a:buNone/>
              <a:defRPr sz="1600"/>
            </a:lvl4pPr>
            <a:lvl5pPr marL="1424697" indent="0">
              <a:buNone/>
              <a:defRPr sz="1600"/>
            </a:lvl5pPr>
            <a:lvl6pPr marL="1780872" indent="0">
              <a:buNone/>
              <a:defRPr sz="1600"/>
            </a:lvl6pPr>
            <a:lvl7pPr marL="2137048" indent="0">
              <a:buNone/>
              <a:defRPr sz="1600"/>
            </a:lvl7pPr>
            <a:lvl8pPr marL="2493220" indent="0">
              <a:buNone/>
              <a:defRPr sz="1600"/>
            </a:lvl8pPr>
            <a:lvl9pPr marL="2849393" indent="0">
              <a:buNone/>
              <a:defRPr sz="16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909" y="4025839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6168" indent="0">
              <a:buNone/>
              <a:defRPr sz="1000"/>
            </a:lvl2pPr>
            <a:lvl3pPr marL="712340" indent="0">
              <a:buNone/>
              <a:defRPr sz="800"/>
            </a:lvl3pPr>
            <a:lvl4pPr marL="1068524" indent="0">
              <a:buNone/>
              <a:defRPr sz="700"/>
            </a:lvl4pPr>
            <a:lvl5pPr marL="1424697" indent="0">
              <a:buNone/>
              <a:defRPr sz="700"/>
            </a:lvl5pPr>
            <a:lvl6pPr marL="1780872" indent="0">
              <a:buNone/>
              <a:defRPr sz="700"/>
            </a:lvl6pPr>
            <a:lvl7pPr marL="2137048" indent="0">
              <a:buNone/>
              <a:defRPr sz="700"/>
            </a:lvl7pPr>
            <a:lvl8pPr marL="2493220" indent="0">
              <a:buNone/>
              <a:defRPr sz="700"/>
            </a:lvl8pPr>
            <a:lvl9pPr marL="2849393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5E15A-CDDB-4972-B5F9-238EBECD53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0462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7A5F2-7A15-4C3E-B89C-85DDEEB8B1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160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74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74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C0F33-64FC-4CB3-AD7F-D67B9D2288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091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79" y="367186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79" y="1199761"/>
            <a:ext cx="7343979" cy="3627338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B614B-042A-4BF5-BF14-30B9997647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38932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79" y="367186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87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87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4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4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17E02-A1A1-46E1-96D3-A36BD12B66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60212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79" y="367174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5354E-65D8-4F1F-BFC9-572C95073A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9771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5926138" y="3844925"/>
            <a:ext cx="92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1" tIns="35662" rIns="71321" bIns="35662"/>
          <a:lstStyle>
            <a:lvl1pPr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84"/>
            <a:ext cx="7632700" cy="3206749"/>
          </a:xfrm>
        </p:spPr>
        <p:txBody>
          <a:bodyPr>
            <a:noAutofit/>
          </a:bodyPr>
          <a:lstStyle>
            <a:lvl1pPr marL="283561" indent="0">
              <a:buFontTx/>
              <a:buNone/>
              <a:defRPr b="1">
                <a:latin typeface="+mj-lt"/>
              </a:defRPr>
            </a:lvl1pPr>
            <a:lvl2pPr marL="281089" indent="2485">
              <a:defRPr>
                <a:latin typeface="+mj-lt"/>
              </a:defRPr>
            </a:lvl2pPr>
            <a:lvl3pPr marL="490356" indent="-203079">
              <a:tabLst/>
              <a:defRPr>
                <a:latin typeface="+mj-lt"/>
              </a:defRPr>
            </a:lvl3pPr>
            <a:lvl4pPr marL="0" indent="281089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9" y="558814"/>
            <a:ext cx="7548638" cy="946151"/>
          </a:xfrm>
        </p:spPr>
        <p:txBody>
          <a:bodyPr/>
          <a:lstStyle>
            <a:lvl1pPr marL="0" marR="0" indent="0" defTabSz="813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A62AD9B0-A7DC-452B-B0E1-F57CF33C38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1682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57" y="1598262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30"/>
            <a:ext cx="6401886" cy="1314221"/>
          </a:xfrm>
        </p:spPr>
        <p:txBody>
          <a:bodyPr/>
          <a:lstStyle>
            <a:lvl1pPr marL="0" indent="0" algn="ctr">
              <a:buNone/>
              <a:defRPr/>
            </a:lvl1pPr>
            <a:lvl2pPr marL="356330" indent="0" algn="ctr">
              <a:buNone/>
              <a:defRPr/>
            </a:lvl2pPr>
            <a:lvl3pPr marL="712661" indent="0" algn="ctr">
              <a:buNone/>
              <a:defRPr/>
            </a:lvl3pPr>
            <a:lvl4pPr marL="1069005" indent="0" algn="ctr">
              <a:buNone/>
              <a:defRPr/>
            </a:lvl4pPr>
            <a:lvl5pPr marL="1425339" indent="0" algn="ctr">
              <a:buNone/>
              <a:defRPr/>
            </a:lvl5pPr>
            <a:lvl6pPr marL="1781674" indent="0" algn="ctr">
              <a:buNone/>
              <a:defRPr/>
            </a:lvl6pPr>
            <a:lvl7pPr marL="2138011" indent="0" algn="ctr">
              <a:buNone/>
              <a:defRPr/>
            </a:lvl7pPr>
            <a:lvl8pPr marL="2494345" indent="0" algn="ctr">
              <a:buNone/>
              <a:defRPr/>
            </a:lvl8pPr>
            <a:lvl9pPr marL="285067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2989A-85E7-4576-B12F-6947845ABE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60034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122F0-756B-4ADE-9DAA-68B9815F6E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5205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08" y="3305569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208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6330" indent="0">
              <a:buNone/>
              <a:defRPr sz="1400"/>
            </a:lvl2pPr>
            <a:lvl3pPr marL="712661" indent="0">
              <a:buNone/>
              <a:defRPr sz="1300"/>
            </a:lvl3pPr>
            <a:lvl4pPr marL="1069005" indent="0">
              <a:buNone/>
              <a:defRPr sz="1100"/>
            </a:lvl4pPr>
            <a:lvl5pPr marL="1425339" indent="0">
              <a:buNone/>
              <a:defRPr sz="1100"/>
            </a:lvl5pPr>
            <a:lvl6pPr marL="1781674" indent="0">
              <a:buNone/>
              <a:defRPr sz="1100"/>
            </a:lvl6pPr>
            <a:lvl7pPr marL="2138011" indent="0">
              <a:buNone/>
              <a:defRPr sz="1100"/>
            </a:lvl7pPr>
            <a:lvl8pPr marL="2494345" indent="0">
              <a:buNone/>
              <a:defRPr sz="1100"/>
            </a:lvl8pPr>
            <a:lvl9pPr marL="285067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B13D0-09BE-4BD4-93C0-13371970B3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43790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1"/>
            <a:ext cx="3606830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1"/>
            <a:ext cx="3606831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1B433-0E64-4626-AA3B-21C2F9AD1D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59054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00" y="206263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330" indent="0">
              <a:buNone/>
              <a:defRPr sz="1600" b="1"/>
            </a:lvl2pPr>
            <a:lvl3pPr marL="712661" indent="0">
              <a:buNone/>
              <a:defRPr sz="1400" b="1"/>
            </a:lvl3pPr>
            <a:lvl4pPr marL="1069005" indent="0">
              <a:buNone/>
              <a:defRPr sz="1300" b="1"/>
            </a:lvl4pPr>
            <a:lvl5pPr marL="1425339" indent="0">
              <a:buNone/>
              <a:defRPr sz="1300" b="1"/>
            </a:lvl5pPr>
            <a:lvl6pPr marL="1781674" indent="0">
              <a:buNone/>
              <a:defRPr sz="1300" b="1"/>
            </a:lvl6pPr>
            <a:lvl7pPr marL="2138011" indent="0">
              <a:buNone/>
              <a:defRPr sz="1300" b="1"/>
            </a:lvl7pPr>
            <a:lvl8pPr marL="2494345" indent="0">
              <a:buNone/>
              <a:defRPr sz="1300" b="1"/>
            </a:lvl8pPr>
            <a:lvl9pPr marL="2850678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330" indent="0">
              <a:buNone/>
              <a:defRPr sz="1600" b="1"/>
            </a:lvl2pPr>
            <a:lvl3pPr marL="712661" indent="0">
              <a:buNone/>
              <a:defRPr sz="1400" b="1"/>
            </a:lvl3pPr>
            <a:lvl4pPr marL="1069005" indent="0">
              <a:buNone/>
              <a:defRPr sz="1300" b="1"/>
            </a:lvl4pPr>
            <a:lvl5pPr marL="1425339" indent="0">
              <a:buNone/>
              <a:defRPr sz="1300" b="1"/>
            </a:lvl5pPr>
            <a:lvl6pPr marL="1781674" indent="0">
              <a:buNone/>
              <a:defRPr sz="1300" b="1"/>
            </a:lvl6pPr>
            <a:lvl7pPr marL="2138011" indent="0">
              <a:buNone/>
              <a:defRPr sz="1300" b="1"/>
            </a:lvl7pPr>
            <a:lvl8pPr marL="2494345" indent="0">
              <a:buNone/>
              <a:defRPr sz="1300" b="1"/>
            </a:lvl8pPr>
            <a:lvl9pPr marL="2850678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D3DED-4560-400D-95BC-17F5DE607D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85949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427F3-0AE2-437A-94B9-C805B29546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43783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4ADF6-589E-4C9F-A82F-078F71A2B5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73019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99" y="205211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99" y="1076656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6330" indent="0">
              <a:buNone/>
              <a:defRPr sz="1000"/>
            </a:lvl2pPr>
            <a:lvl3pPr marL="712661" indent="0">
              <a:buNone/>
              <a:defRPr sz="800"/>
            </a:lvl3pPr>
            <a:lvl4pPr marL="1069005" indent="0">
              <a:buNone/>
              <a:defRPr sz="700"/>
            </a:lvl4pPr>
            <a:lvl5pPr marL="1425339" indent="0">
              <a:buNone/>
              <a:defRPr sz="700"/>
            </a:lvl5pPr>
            <a:lvl6pPr marL="1781674" indent="0">
              <a:buNone/>
              <a:defRPr sz="700"/>
            </a:lvl6pPr>
            <a:lvl7pPr marL="2138011" indent="0">
              <a:buNone/>
              <a:defRPr sz="700"/>
            </a:lvl7pPr>
            <a:lvl8pPr marL="2494345" indent="0">
              <a:buNone/>
              <a:defRPr sz="700"/>
            </a:lvl8pPr>
            <a:lvl9pPr marL="285067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EA0D7-357E-4A46-AC19-F28E41C616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35949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903" y="3600361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903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6330" indent="0">
              <a:buNone/>
              <a:defRPr sz="2300"/>
            </a:lvl2pPr>
            <a:lvl3pPr marL="712661" indent="0">
              <a:buNone/>
              <a:defRPr sz="1900"/>
            </a:lvl3pPr>
            <a:lvl4pPr marL="1069005" indent="0">
              <a:buNone/>
              <a:defRPr sz="1600"/>
            </a:lvl4pPr>
            <a:lvl5pPr marL="1425339" indent="0">
              <a:buNone/>
              <a:defRPr sz="1600"/>
            </a:lvl5pPr>
            <a:lvl6pPr marL="1781674" indent="0">
              <a:buNone/>
              <a:defRPr sz="1600"/>
            </a:lvl6pPr>
            <a:lvl7pPr marL="2138011" indent="0">
              <a:buNone/>
              <a:defRPr sz="1600"/>
            </a:lvl7pPr>
            <a:lvl8pPr marL="2494345" indent="0">
              <a:buNone/>
              <a:defRPr sz="1600"/>
            </a:lvl8pPr>
            <a:lvl9pPr marL="2850678" indent="0">
              <a:buNone/>
              <a:defRPr sz="16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903" y="4025836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6330" indent="0">
              <a:buNone/>
              <a:defRPr sz="1000"/>
            </a:lvl2pPr>
            <a:lvl3pPr marL="712661" indent="0">
              <a:buNone/>
              <a:defRPr sz="800"/>
            </a:lvl3pPr>
            <a:lvl4pPr marL="1069005" indent="0">
              <a:buNone/>
              <a:defRPr sz="700"/>
            </a:lvl4pPr>
            <a:lvl5pPr marL="1425339" indent="0">
              <a:buNone/>
              <a:defRPr sz="700"/>
            </a:lvl5pPr>
            <a:lvl6pPr marL="1781674" indent="0">
              <a:buNone/>
              <a:defRPr sz="700"/>
            </a:lvl6pPr>
            <a:lvl7pPr marL="2138011" indent="0">
              <a:buNone/>
              <a:defRPr sz="700"/>
            </a:lvl7pPr>
            <a:lvl8pPr marL="2494345" indent="0">
              <a:buNone/>
              <a:defRPr sz="700"/>
            </a:lvl8pPr>
            <a:lvl9pPr marL="285067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A492B-89F8-4C75-9BA5-7B14BE81A2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1059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A43FD-E046-4248-9E3D-59FC0A62C7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336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5926138" y="3844925"/>
            <a:ext cx="92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1" tIns="35662" rIns="71321" bIns="35662"/>
          <a:lstStyle>
            <a:lvl1pPr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84"/>
            <a:ext cx="7632700" cy="3206749"/>
          </a:xfrm>
        </p:spPr>
        <p:txBody>
          <a:bodyPr>
            <a:noAutofit/>
          </a:bodyPr>
          <a:lstStyle>
            <a:lvl1pPr marL="283561" indent="0">
              <a:buFontTx/>
              <a:buNone/>
              <a:defRPr b="1">
                <a:latin typeface="+mj-lt"/>
              </a:defRPr>
            </a:lvl1pPr>
            <a:lvl2pPr marL="281089" indent="2485">
              <a:defRPr>
                <a:latin typeface="+mj-lt"/>
              </a:defRPr>
            </a:lvl2pPr>
            <a:lvl3pPr marL="490356" indent="-203079">
              <a:tabLst/>
              <a:defRPr>
                <a:latin typeface="+mj-lt"/>
              </a:defRPr>
            </a:lvl3pPr>
            <a:lvl4pPr marL="0" indent="281089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210" y="558801"/>
            <a:ext cx="7632699" cy="946150"/>
          </a:xfrm>
        </p:spPr>
        <p:txBody>
          <a:bodyPr>
            <a:noAutofit/>
          </a:bodyPr>
          <a:lstStyle>
            <a:lvl1pPr marL="0" marR="0" indent="0" defTabSz="813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0FB36D6B-F53E-4BF6-B9D0-4D1B3C4BAD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27469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74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74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9DB84-39DD-435C-98AD-EE965E2D38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0748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73" y="367183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73" y="1199761"/>
            <a:ext cx="7343979" cy="3627338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59636-20D0-4768-A833-F1B425BC9B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14399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73" y="367183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84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84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4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4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459BD-47EA-4868-A3A2-5C6EE2896E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38567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73" y="367174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A33A4-0232-4DDB-B5BC-5C0D80F6A8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10935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52" y="1598258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30"/>
            <a:ext cx="6401886" cy="1314221"/>
          </a:xfrm>
        </p:spPr>
        <p:txBody>
          <a:bodyPr/>
          <a:lstStyle>
            <a:lvl1pPr marL="0" indent="0" algn="ctr">
              <a:buNone/>
              <a:defRPr/>
            </a:lvl1pPr>
            <a:lvl2pPr marL="356546" indent="0" algn="ctr">
              <a:buNone/>
              <a:defRPr/>
            </a:lvl2pPr>
            <a:lvl3pPr marL="713089" indent="0" algn="ctr">
              <a:buNone/>
              <a:defRPr/>
            </a:lvl3pPr>
            <a:lvl4pPr marL="1069648" indent="0" algn="ctr">
              <a:buNone/>
              <a:defRPr/>
            </a:lvl4pPr>
            <a:lvl5pPr marL="1426195" indent="0" algn="ctr">
              <a:buNone/>
              <a:defRPr/>
            </a:lvl5pPr>
            <a:lvl6pPr marL="1782745" indent="0" algn="ctr">
              <a:buNone/>
              <a:defRPr/>
            </a:lvl6pPr>
            <a:lvl7pPr marL="2139296" indent="0" algn="ctr">
              <a:buNone/>
              <a:defRPr/>
            </a:lvl7pPr>
            <a:lvl8pPr marL="2495845" indent="0" algn="ctr">
              <a:buNone/>
              <a:defRPr/>
            </a:lvl8pPr>
            <a:lvl9pPr marL="285239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E048D-BCB2-4AA7-A4C4-EEB0757A0C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4017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F8E80-F769-41C8-8D87-8AA9104600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03897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03" y="3305565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203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6546" indent="0">
              <a:buNone/>
              <a:defRPr sz="1400"/>
            </a:lvl2pPr>
            <a:lvl3pPr marL="713089" indent="0">
              <a:buNone/>
              <a:defRPr sz="1300"/>
            </a:lvl3pPr>
            <a:lvl4pPr marL="1069648" indent="0">
              <a:buNone/>
              <a:defRPr sz="1100"/>
            </a:lvl4pPr>
            <a:lvl5pPr marL="1426195" indent="0">
              <a:buNone/>
              <a:defRPr sz="1100"/>
            </a:lvl5pPr>
            <a:lvl6pPr marL="1782745" indent="0">
              <a:buNone/>
              <a:defRPr sz="1100"/>
            </a:lvl6pPr>
            <a:lvl7pPr marL="2139296" indent="0">
              <a:buNone/>
              <a:defRPr sz="1100"/>
            </a:lvl7pPr>
            <a:lvl8pPr marL="2495845" indent="0">
              <a:buNone/>
              <a:defRPr sz="1100"/>
            </a:lvl8pPr>
            <a:lvl9pPr marL="285239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C55CA-E7DF-40DF-8A20-9AADF3078A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3398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1"/>
            <a:ext cx="3606830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1"/>
            <a:ext cx="3606831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AA9EE-58FB-4C1C-8B78-49FBE09F23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89689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95" y="206263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546" indent="0">
              <a:buNone/>
              <a:defRPr sz="1600" b="1"/>
            </a:lvl2pPr>
            <a:lvl3pPr marL="713089" indent="0">
              <a:buNone/>
              <a:defRPr sz="1400" b="1"/>
            </a:lvl3pPr>
            <a:lvl4pPr marL="1069648" indent="0">
              <a:buNone/>
              <a:defRPr sz="1300" b="1"/>
            </a:lvl4pPr>
            <a:lvl5pPr marL="1426195" indent="0">
              <a:buNone/>
              <a:defRPr sz="1300" b="1"/>
            </a:lvl5pPr>
            <a:lvl6pPr marL="1782745" indent="0">
              <a:buNone/>
              <a:defRPr sz="1300" b="1"/>
            </a:lvl6pPr>
            <a:lvl7pPr marL="2139296" indent="0">
              <a:buNone/>
              <a:defRPr sz="1300" b="1"/>
            </a:lvl7pPr>
            <a:lvl8pPr marL="2495845" indent="0">
              <a:buNone/>
              <a:defRPr sz="1300" b="1"/>
            </a:lvl8pPr>
            <a:lvl9pPr marL="2852392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546" indent="0">
              <a:buNone/>
              <a:defRPr sz="1600" b="1"/>
            </a:lvl2pPr>
            <a:lvl3pPr marL="713089" indent="0">
              <a:buNone/>
              <a:defRPr sz="1400" b="1"/>
            </a:lvl3pPr>
            <a:lvl4pPr marL="1069648" indent="0">
              <a:buNone/>
              <a:defRPr sz="1300" b="1"/>
            </a:lvl4pPr>
            <a:lvl5pPr marL="1426195" indent="0">
              <a:buNone/>
              <a:defRPr sz="1300" b="1"/>
            </a:lvl5pPr>
            <a:lvl6pPr marL="1782745" indent="0">
              <a:buNone/>
              <a:defRPr sz="1300" b="1"/>
            </a:lvl6pPr>
            <a:lvl7pPr marL="2139296" indent="0">
              <a:buNone/>
              <a:defRPr sz="1300" b="1"/>
            </a:lvl7pPr>
            <a:lvl8pPr marL="2495845" indent="0">
              <a:buNone/>
              <a:defRPr sz="1300" b="1"/>
            </a:lvl8pPr>
            <a:lvl9pPr marL="2852392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9E4C0-5872-44FA-B657-8CD5EB30ED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47567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D2C2D-1B20-4D94-AACE-89DEDC1582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796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84"/>
            <a:ext cx="7632700" cy="3206749"/>
          </a:xfrm>
        </p:spPr>
        <p:txBody>
          <a:bodyPr>
            <a:noAutofit/>
          </a:bodyPr>
          <a:lstStyle>
            <a:lvl1pPr marL="283561" indent="0">
              <a:buFontTx/>
              <a:buNone/>
              <a:defRPr b="1">
                <a:latin typeface="+mj-lt"/>
              </a:defRPr>
            </a:lvl1pPr>
            <a:lvl2pPr marL="283561" indent="0">
              <a:defRPr>
                <a:latin typeface="+mj-lt"/>
              </a:defRPr>
            </a:lvl2pPr>
            <a:lvl3pPr marL="490356" indent="-203079">
              <a:defRPr>
                <a:latin typeface="+mj-lt"/>
              </a:defRPr>
            </a:lvl3pPr>
            <a:lvl4pPr marL="0" indent="281089">
              <a:defRPr>
                <a:latin typeface="+mj-lt"/>
              </a:defRPr>
            </a:lvl4pPr>
            <a:lvl5pPr marL="111939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210" y="558801"/>
            <a:ext cx="7632699" cy="946150"/>
          </a:xfrm>
        </p:spPr>
        <p:txBody>
          <a:bodyPr>
            <a:noAutofit/>
          </a:bodyPr>
          <a:lstStyle>
            <a:lvl1pPr marL="0" marR="0" indent="0" defTabSz="813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EC83A644-2ED3-4BFB-8B34-F5AA872B13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75186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15579-0ADB-4C91-855D-66E926F3B1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88370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96" y="205199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96" y="1076656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6546" indent="0">
              <a:buNone/>
              <a:defRPr sz="1000"/>
            </a:lvl2pPr>
            <a:lvl3pPr marL="713089" indent="0">
              <a:buNone/>
              <a:defRPr sz="800"/>
            </a:lvl3pPr>
            <a:lvl4pPr marL="1069648" indent="0">
              <a:buNone/>
              <a:defRPr sz="700"/>
            </a:lvl4pPr>
            <a:lvl5pPr marL="1426195" indent="0">
              <a:buNone/>
              <a:defRPr sz="700"/>
            </a:lvl5pPr>
            <a:lvl6pPr marL="1782745" indent="0">
              <a:buNone/>
              <a:defRPr sz="700"/>
            </a:lvl6pPr>
            <a:lvl7pPr marL="2139296" indent="0">
              <a:buNone/>
              <a:defRPr sz="700"/>
            </a:lvl7pPr>
            <a:lvl8pPr marL="2495845" indent="0">
              <a:buNone/>
              <a:defRPr sz="700"/>
            </a:lvl8pPr>
            <a:lvl9pPr marL="2852392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84E14-0AE7-4824-B0B9-36D147EE5C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28945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903" y="3600358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903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6546" indent="0">
              <a:buNone/>
              <a:defRPr sz="2300"/>
            </a:lvl2pPr>
            <a:lvl3pPr marL="713089" indent="0">
              <a:buNone/>
              <a:defRPr sz="1900"/>
            </a:lvl3pPr>
            <a:lvl4pPr marL="1069648" indent="0">
              <a:buNone/>
              <a:defRPr sz="1600"/>
            </a:lvl4pPr>
            <a:lvl5pPr marL="1426195" indent="0">
              <a:buNone/>
              <a:defRPr sz="1600"/>
            </a:lvl5pPr>
            <a:lvl6pPr marL="1782745" indent="0">
              <a:buNone/>
              <a:defRPr sz="1600"/>
            </a:lvl6pPr>
            <a:lvl7pPr marL="2139296" indent="0">
              <a:buNone/>
              <a:defRPr sz="1600"/>
            </a:lvl7pPr>
            <a:lvl8pPr marL="2495845" indent="0">
              <a:buNone/>
              <a:defRPr sz="1600"/>
            </a:lvl8pPr>
            <a:lvl9pPr marL="2852392" indent="0">
              <a:buNone/>
              <a:defRPr sz="16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903" y="4025833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6546" indent="0">
              <a:buNone/>
              <a:defRPr sz="1000"/>
            </a:lvl2pPr>
            <a:lvl3pPr marL="713089" indent="0">
              <a:buNone/>
              <a:defRPr sz="800"/>
            </a:lvl3pPr>
            <a:lvl4pPr marL="1069648" indent="0">
              <a:buNone/>
              <a:defRPr sz="700"/>
            </a:lvl4pPr>
            <a:lvl5pPr marL="1426195" indent="0">
              <a:buNone/>
              <a:defRPr sz="700"/>
            </a:lvl5pPr>
            <a:lvl6pPr marL="1782745" indent="0">
              <a:buNone/>
              <a:defRPr sz="700"/>
            </a:lvl6pPr>
            <a:lvl7pPr marL="2139296" indent="0">
              <a:buNone/>
              <a:defRPr sz="700"/>
            </a:lvl7pPr>
            <a:lvl8pPr marL="2495845" indent="0">
              <a:buNone/>
              <a:defRPr sz="700"/>
            </a:lvl8pPr>
            <a:lvl9pPr marL="2852392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F9C9D-1793-41AC-B815-11804F1A0B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35370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C4EC1-CC8B-46D3-9290-2C4A8E488C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01399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74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74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A88F6-95D9-4353-863B-D1AF5A9242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47091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72" y="367180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72" y="1199761"/>
            <a:ext cx="7343979" cy="3627338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B2DAD-6AFA-45CD-9101-5E0C6A7C05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14748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72" y="367180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80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80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4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4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287C4-8F1C-42AF-BC87-907CBBF9A6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7105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72" y="367174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3FBE3-CA7C-4B27-83FA-C29AC0CF19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02481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40" y="1598254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14"/>
            <a:ext cx="6401886" cy="1314222"/>
          </a:xfrm>
        </p:spPr>
        <p:txBody>
          <a:bodyPr/>
          <a:lstStyle>
            <a:lvl1pPr marL="0" indent="0" algn="ctr">
              <a:buNone/>
              <a:defRPr/>
            </a:lvl1pPr>
            <a:lvl2pPr marL="357266" indent="0" algn="ctr">
              <a:buNone/>
              <a:defRPr/>
            </a:lvl2pPr>
            <a:lvl3pPr marL="714529" indent="0" algn="ctr">
              <a:buNone/>
              <a:defRPr/>
            </a:lvl3pPr>
            <a:lvl4pPr marL="1071804" indent="0" algn="ctr">
              <a:buNone/>
              <a:defRPr/>
            </a:lvl4pPr>
            <a:lvl5pPr marL="1429071" indent="0" algn="ctr">
              <a:buNone/>
              <a:defRPr/>
            </a:lvl5pPr>
            <a:lvl6pPr marL="1786338" indent="0" algn="ctr">
              <a:buNone/>
              <a:defRPr/>
            </a:lvl6pPr>
            <a:lvl7pPr marL="2143605" indent="0" algn="ctr">
              <a:buNone/>
              <a:defRPr/>
            </a:lvl7pPr>
            <a:lvl8pPr marL="2500873" indent="0" algn="ctr">
              <a:buNone/>
              <a:defRPr/>
            </a:lvl8pPr>
            <a:lvl9pPr marL="285814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6FF45-C2D6-476E-949B-808BF422C0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17827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E6930-3F90-46FE-BFE7-D3A409FC3C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2865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84"/>
            <a:ext cx="7632700" cy="3206749"/>
          </a:xfrm>
        </p:spPr>
        <p:txBody>
          <a:bodyPr>
            <a:noAutofit/>
          </a:bodyPr>
          <a:lstStyle>
            <a:lvl1pPr marL="283561" indent="0">
              <a:buFontTx/>
              <a:buNone/>
              <a:defRPr b="1">
                <a:latin typeface="+mj-lt"/>
              </a:defRPr>
            </a:lvl1pPr>
            <a:lvl2pPr marL="283561" indent="0">
              <a:defRPr>
                <a:latin typeface="+mj-lt"/>
              </a:defRPr>
            </a:lvl2pPr>
            <a:lvl3pPr marL="490356" indent="-203079">
              <a:defRPr>
                <a:latin typeface="+mj-lt"/>
              </a:defRPr>
            </a:lvl3pPr>
            <a:lvl4pPr marL="0" indent="281089">
              <a:defRPr>
                <a:latin typeface="+mj-lt"/>
              </a:defRPr>
            </a:lvl4pPr>
            <a:lvl5pPr marL="111939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210" y="558801"/>
            <a:ext cx="7632699" cy="946150"/>
          </a:xfrm>
        </p:spPr>
        <p:txBody>
          <a:bodyPr>
            <a:noAutofit/>
          </a:bodyPr>
          <a:lstStyle>
            <a:lvl1pPr marL="0" marR="0" indent="0" defTabSz="813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0146727E-6025-419F-BFC0-3F6F048E13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90929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91" y="3305555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91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7266" indent="0">
              <a:buNone/>
              <a:defRPr sz="1400"/>
            </a:lvl2pPr>
            <a:lvl3pPr marL="714529" indent="0">
              <a:buNone/>
              <a:defRPr sz="1300"/>
            </a:lvl3pPr>
            <a:lvl4pPr marL="1071804" indent="0">
              <a:buNone/>
              <a:defRPr sz="1100"/>
            </a:lvl4pPr>
            <a:lvl5pPr marL="1429071" indent="0">
              <a:buNone/>
              <a:defRPr sz="1100"/>
            </a:lvl5pPr>
            <a:lvl6pPr marL="1786338" indent="0">
              <a:buNone/>
              <a:defRPr sz="1100"/>
            </a:lvl6pPr>
            <a:lvl7pPr marL="2143605" indent="0">
              <a:buNone/>
              <a:defRPr sz="1100"/>
            </a:lvl7pPr>
            <a:lvl8pPr marL="2500873" indent="0">
              <a:buNone/>
              <a:defRPr sz="1100"/>
            </a:lvl8pPr>
            <a:lvl9pPr marL="285814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BFB77-84F3-4C11-8F53-63A218026D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95753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4"/>
            <a:ext cx="3606830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4"/>
            <a:ext cx="3606831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B0546-9D0A-4F4A-BA42-ADCE629CAA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7670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83" y="206260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266" indent="0">
              <a:buNone/>
              <a:defRPr sz="1600" b="1"/>
            </a:lvl2pPr>
            <a:lvl3pPr marL="714529" indent="0">
              <a:buNone/>
              <a:defRPr sz="1400" b="1"/>
            </a:lvl3pPr>
            <a:lvl4pPr marL="1071804" indent="0">
              <a:buNone/>
              <a:defRPr sz="1300" b="1"/>
            </a:lvl4pPr>
            <a:lvl5pPr marL="1429071" indent="0">
              <a:buNone/>
              <a:defRPr sz="1300" b="1"/>
            </a:lvl5pPr>
            <a:lvl6pPr marL="1786338" indent="0">
              <a:buNone/>
              <a:defRPr sz="1300" b="1"/>
            </a:lvl6pPr>
            <a:lvl7pPr marL="2143605" indent="0">
              <a:buNone/>
              <a:defRPr sz="1300" b="1"/>
            </a:lvl7pPr>
            <a:lvl8pPr marL="2500873" indent="0">
              <a:buNone/>
              <a:defRPr sz="1300" b="1"/>
            </a:lvl8pPr>
            <a:lvl9pPr marL="285814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266" indent="0">
              <a:buNone/>
              <a:defRPr sz="1600" b="1"/>
            </a:lvl2pPr>
            <a:lvl3pPr marL="714529" indent="0">
              <a:buNone/>
              <a:defRPr sz="1400" b="1"/>
            </a:lvl3pPr>
            <a:lvl4pPr marL="1071804" indent="0">
              <a:buNone/>
              <a:defRPr sz="1300" b="1"/>
            </a:lvl4pPr>
            <a:lvl5pPr marL="1429071" indent="0">
              <a:buNone/>
              <a:defRPr sz="1300" b="1"/>
            </a:lvl5pPr>
            <a:lvl6pPr marL="1786338" indent="0">
              <a:buNone/>
              <a:defRPr sz="1300" b="1"/>
            </a:lvl6pPr>
            <a:lvl7pPr marL="2143605" indent="0">
              <a:buNone/>
              <a:defRPr sz="1300" b="1"/>
            </a:lvl7pPr>
            <a:lvl8pPr marL="2500873" indent="0">
              <a:buNone/>
              <a:defRPr sz="1300" b="1"/>
            </a:lvl8pPr>
            <a:lvl9pPr marL="285814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3D58F-C68D-4FE5-9832-8D2C19F7A5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1712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8017F-7E53-43EE-A746-E6F6295933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04172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EB5D8-CF4C-4911-B5ED-A8B3872C77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56769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83" y="205199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83" y="1076650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7266" indent="0">
              <a:buNone/>
              <a:defRPr sz="900"/>
            </a:lvl2pPr>
            <a:lvl3pPr marL="714529" indent="0">
              <a:buNone/>
              <a:defRPr sz="800"/>
            </a:lvl3pPr>
            <a:lvl4pPr marL="1071804" indent="0">
              <a:buNone/>
              <a:defRPr sz="700"/>
            </a:lvl4pPr>
            <a:lvl5pPr marL="1429071" indent="0">
              <a:buNone/>
              <a:defRPr sz="700"/>
            </a:lvl5pPr>
            <a:lvl6pPr marL="1786338" indent="0">
              <a:buNone/>
              <a:defRPr sz="700"/>
            </a:lvl6pPr>
            <a:lvl7pPr marL="2143605" indent="0">
              <a:buNone/>
              <a:defRPr sz="700"/>
            </a:lvl7pPr>
            <a:lvl8pPr marL="2500873" indent="0">
              <a:buNone/>
              <a:defRPr sz="700"/>
            </a:lvl8pPr>
            <a:lvl9pPr marL="285814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E905D-C71D-48E7-90CD-417586D16B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9647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889" y="3600352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889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7266" indent="0">
              <a:buNone/>
              <a:defRPr sz="2200"/>
            </a:lvl2pPr>
            <a:lvl3pPr marL="714529" indent="0">
              <a:buNone/>
              <a:defRPr sz="1900"/>
            </a:lvl3pPr>
            <a:lvl4pPr marL="1071804" indent="0">
              <a:buNone/>
              <a:defRPr sz="1600"/>
            </a:lvl4pPr>
            <a:lvl5pPr marL="1429071" indent="0">
              <a:buNone/>
              <a:defRPr sz="1600"/>
            </a:lvl5pPr>
            <a:lvl6pPr marL="1786338" indent="0">
              <a:buNone/>
              <a:defRPr sz="1600"/>
            </a:lvl6pPr>
            <a:lvl7pPr marL="2143605" indent="0">
              <a:buNone/>
              <a:defRPr sz="1600"/>
            </a:lvl7pPr>
            <a:lvl8pPr marL="2500873" indent="0">
              <a:buNone/>
              <a:defRPr sz="1600"/>
            </a:lvl8pPr>
            <a:lvl9pPr marL="2858140" indent="0">
              <a:buNone/>
              <a:defRPr sz="16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889" y="4025827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7266" indent="0">
              <a:buNone/>
              <a:defRPr sz="900"/>
            </a:lvl2pPr>
            <a:lvl3pPr marL="714529" indent="0">
              <a:buNone/>
              <a:defRPr sz="800"/>
            </a:lvl3pPr>
            <a:lvl4pPr marL="1071804" indent="0">
              <a:buNone/>
              <a:defRPr sz="700"/>
            </a:lvl4pPr>
            <a:lvl5pPr marL="1429071" indent="0">
              <a:buNone/>
              <a:defRPr sz="700"/>
            </a:lvl5pPr>
            <a:lvl6pPr marL="1786338" indent="0">
              <a:buNone/>
              <a:defRPr sz="700"/>
            </a:lvl6pPr>
            <a:lvl7pPr marL="2143605" indent="0">
              <a:buNone/>
              <a:defRPr sz="700"/>
            </a:lvl7pPr>
            <a:lvl8pPr marL="2500873" indent="0">
              <a:buNone/>
              <a:defRPr sz="700"/>
            </a:lvl8pPr>
            <a:lvl9pPr marL="285814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79FD5-2C00-4DEB-87BE-370A2D4D01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46765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1D53C-D646-4FAF-AFA3-8989883DAF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50130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65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65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DDC08-5289-4888-ACE4-2D04EDAECB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61752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9" y="367173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59" y="1199764"/>
            <a:ext cx="7343979" cy="3627339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8FF20-CFA9-4E3C-AC78-AE5EFD4865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910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478188"/>
            <a:ext cx="5736842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353047"/>
            <a:ext cx="5736842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68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36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04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272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340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08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476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544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532733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59" y="367173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76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76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2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2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5FA11-5AE4-4F91-AA7D-8ECE927EC6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50539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59" y="367165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227D-23CF-43A3-86B2-237668EB4C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70051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29" y="1598232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14"/>
            <a:ext cx="6401886" cy="1314222"/>
          </a:xfrm>
        </p:spPr>
        <p:txBody>
          <a:bodyPr/>
          <a:lstStyle>
            <a:lvl1pPr marL="0" indent="0" algn="ctr">
              <a:buNone/>
              <a:defRPr/>
            </a:lvl1pPr>
            <a:lvl2pPr marL="357805" indent="0" algn="ctr">
              <a:buNone/>
              <a:defRPr/>
            </a:lvl2pPr>
            <a:lvl3pPr marL="715609" indent="0" algn="ctr">
              <a:buNone/>
              <a:defRPr/>
            </a:lvl3pPr>
            <a:lvl4pPr marL="1073414" indent="0" algn="ctr">
              <a:buNone/>
              <a:defRPr/>
            </a:lvl4pPr>
            <a:lvl5pPr marL="1431219" indent="0" algn="ctr">
              <a:buNone/>
              <a:defRPr/>
            </a:lvl5pPr>
            <a:lvl6pPr marL="1789024" indent="0" algn="ctr">
              <a:buNone/>
              <a:defRPr/>
            </a:lvl6pPr>
            <a:lvl7pPr marL="2146828" indent="0" algn="ctr">
              <a:buNone/>
              <a:defRPr/>
            </a:lvl7pPr>
            <a:lvl8pPr marL="2504633" indent="0" algn="ctr">
              <a:buNone/>
              <a:defRPr/>
            </a:lvl8pPr>
            <a:lvl9pPr marL="286243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8C650-4ADE-40CC-B86B-7DC8AF7678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07357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CF3A0-A527-4563-B717-D2CDD23015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36835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81" y="3305533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81" y="2180292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7805" indent="0">
              <a:buNone/>
              <a:defRPr sz="1400"/>
            </a:lvl2pPr>
            <a:lvl3pPr marL="715609" indent="0">
              <a:buNone/>
              <a:defRPr sz="1300"/>
            </a:lvl3pPr>
            <a:lvl4pPr marL="1073414" indent="0">
              <a:buNone/>
              <a:defRPr sz="1100"/>
            </a:lvl4pPr>
            <a:lvl5pPr marL="1431219" indent="0">
              <a:buNone/>
              <a:defRPr sz="1100"/>
            </a:lvl5pPr>
            <a:lvl6pPr marL="1789024" indent="0">
              <a:buNone/>
              <a:defRPr sz="1100"/>
            </a:lvl6pPr>
            <a:lvl7pPr marL="2146828" indent="0">
              <a:buNone/>
              <a:defRPr sz="1100"/>
            </a:lvl7pPr>
            <a:lvl8pPr marL="2504633" indent="0">
              <a:buNone/>
              <a:defRPr sz="1100"/>
            </a:lvl8pPr>
            <a:lvl9pPr marL="28624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284B6-8C53-4537-932D-F59CF77A7D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75106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54"/>
            <a:ext cx="3606830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2995" y="1199754"/>
            <a:ext cx="3606831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662EC-3282-4AC7-94B0-C5B8CC430D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32019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72" y="206259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2" y="1151159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805" indent="0">
              <a:buNone/>
              <a:defRPr sz="1600" b="1"/>
            </a:lvl2pPr>
            <a:lvl3pPr marL="715609" indent="0">
              <a:buNone/>
              <a:defRPr sz="1400" b="1"/>
            </a:lvl3pPr>
            <a:lvl4pPr marL="1073414" indent="0">
              <a:buNone/>
              <a:defRPr sz="1300" b="1"/>
            </a:lvl4pPr>
            <a:lvl5pPr marL="1431219" indent="0">
              <a:buNone/>
              <a:defRPr sz="1300" b="1"/>
            </a:lvl5pPr>
            <a:lvl6pPr marL="1789024" indent="0">
              <a:buNone/>
              <a:defRPr sz="1300" b="1"/>
            </a:lvl6pPr>
            <a:lvl7pPr marL="2146828" indent="0">
              <a:buNone/>
              <a:defRPr sz="1300" b="1"/>
            </a:lvl7pPr>
            <a:lvl8pPr marL="2504633" indent="0">
              <a:buNone/>
              <a:defRPr sz="1300" b="1"/>
            </a:lvl8pPr>
            <a:lvl9pPr marL="2862438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2" y="1630629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4" y="1151159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805" indent="0">
              <a:buNone/>
              <a:defRPr sz="1600" b="1"/>
            </a:lvl2pPr>
            <a:lvl3pPr marL="715609" indent="0">
              <a:buNone/>
              <a:defRPr sz="1400" b="1"/>
            </a:lvl3pPr>
            <a:lvl4pPr marL="1073414" indent="0">
              <a:buNone/>
              <a:defRPr sz="1300" b="1"/>
            </a:lvl4pPr>
            <a:lvl5pPr marL="1431219" indent="0">
              <a:buNone/>
              <a:defRPr sz="1300" b="1"/>
            </a:lvl5pPr>
            <a:lvl6pPr marL="1789024" indent="0">
              <a:buNone/>
              <a:defRPr sz="1300" b="1"/>
            </a:lvl6pPr>
            <a:lvl7pPr marL="2146828" indent="0">
              <a:buNone/>
              <a:defRPr sz="1300" b="1"/>
            </a:lvl7pPr>
            <a:lvl8pPr marL="2504633" indent="0">
              <a:buNone/>
              <a:defRPr sz="1300" b="1"/>
            </a:lvl8pPr>
            <a:lvl9pPr marL="2862438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4" y="1630629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E0931-E617-4ABF-9591-22631040B7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14640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C9DDE-CF11-436F-A27E-286179B89F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06192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BCD33-28C3-480D-A306-AA37170A65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52843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72" y="205179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08" y="205179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72" y="1076648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7805" indent="0">
              <a:buNone/>
              <a:defRPr sz="900"/>
            </a:lvl2pPr>
            <a:lvl3pPr marL="715609" indent="0">
              <a:buNone/>
              <a:defRPr sz="800"/>
            </a:lvl3pPr>
            <a:lvl4pPr marL="1073414" indent="0">
              <a:buNone/>
              <a:defRPr sz="700"/>
            </a:lvl4pPr>
            <a:lvl5pPr marL="1431219" indent="0">
              <a:buNone/>
              <a:defRPr sz="700"/>
            </a:lvl5pPr>
            <a:lvl6pPr marL="1789024" indent="0">
              <a:buNone/>
              <a:defRPr sz="700"/>
            </a:lvl6pPr>
            <a:lvl7pPr marL="2146828" indent="0">
              <a:buNone/>
              <a:defRPr sz="700"/>
            </a:lvl7pPr>
            <a:lvl8pPr marL="2504633" indent="0">
              <a:buNone/>
              <a:defRPr sz="700"/>
            </a:lvl8pPr>
            <a:lvl9pPr marL="286243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F77EC-C8DE-494E-A318-20FA1575F8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3057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812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90" y="1504951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1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527BF629-4AEE-42FB-8D85-AB72413C1E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66430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877" y="3600342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877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7805" indent="0">
              <a:buNone/>
              <a:defRPr sz="2200"/>
            </a:lvl2pPr>
            <a:lvl3pPr marL="715609" indent="0">
              <a:buNone/>
              <a:defRPr sz="1900"/>
            </a:lvl3pPr>
            <a:lvl4pPr marL="1073414" indent="0">
              <a:buNone/>
              <a:defRPr sz="1600"/>
            </a:lvl4pPr>
            <a:lvl5pPr marL="1431219" indent="0">
              <a:buNone/>
              <a:defRPr sz="1600"/>
            </a:lvl5pPr>
            <a:lvl6pPr marL="1789024" indent="0">
              <a:buNone/>
              <a:defRPr sz="1600"/>
            </a:lvl6pPr>
            <a:lvl7pPr marL="2146828" indent="0">
              <a:buNone/>
              <a:defRPr sz="1600"/>
            </a:lvl7pPr>
            <a:lvl8pPr marL="2504633" indent="0">
              <a:buNone/>
              <a:defRPr sz="1600"/>
            </a:lvl8pPr>
            <a:lvl9pPr marL="2862438" indent="0">
              <a:buNone/>
              <a:defRPr sz="16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877" y="4025817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7805" indent="0">
              <a:buNone/>
              <a:defRPr sz="900"/>
            </a:lvl2pPr>
            <a:lvl3pPr marL="715609" indent="0">
              <a:buNone/>
              <a:defRPr sz="800"/>
            </a:lvl3pPr>
            <a:lvl4pPr marL="1073414" indent="0">
              <a:buNone/>
              <a:defRPr sz="700"/>
            </a:lvl4pPr>
            <a:lvl5pPr marL="1431219" indent="0">
              <a:buNone/>
              <a:defRPr sz="700"/>
            </a:lvl5pPr>
            <a:lvl6pPr marL="1789024" indent="0">
              <a:buNone/>
              <a:defRPr sz="700"/>
            </a:lvl6pPr>
            <a:lvl7pPr marL="2146828" indent="0">
              <a:buNone/>
              <a:defRPr sz="700"/>
            </a:lvl7pPr>
            <a:lvl8pPr marL="2504633" indent="0">
              <a:buNone/>
              <a:defRPr sz="700"/>
            </a:lvl8pPr>
            <a:lvl9pPr marL="286243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0CD5A-386D-47FB-A213-E2D702E404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11581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EC091-9C22-4B13-9336-0A6EB7C000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68922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62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48" y="367162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2ECDA-DB56-4B9D-A7E0-8011FBC246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10221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47" y="367162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47" y="1199754"/>
            <a:ext cx="7343979" cy="3627339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3B9DB-3965-4B92-8DDC-DDD8F8FB35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76623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47" y="367162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54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2995" y="1199754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18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2995" y="3064718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A2E05-9D9B-45B9-BE5D-5DA83A2F42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7118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47" y="367162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0EF0-61C7-4808-902A-2D944B9E9B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24370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95021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6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3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0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4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7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4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58705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478491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391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6465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5926138" y="3844925"/>
            <a:ext cx="92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1" tIns="35662" rIns="71321" bIns="35662"/>
          <a:lstStyle>
            <a:lvl1pPr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84"/>
            <a:ext cx="7632700" cy="3206749"/>
          </a:xfrm>
        </p:spPr>
        <p:txBody>
          <a:bodyPr>
            <a:noAutofit/>
          </a:bodyPr>
          <a:lstStyle>
            <a:lvl1pPr marL="283561" indent="0">
              <a:buFontTx/>
              <a:buNone/>
              <a:defRPr b="1">
                <a:latin typeface="+mj-lt"/>
              </a:defRPr>
            </a:lvl1pPr>
            <a:lvl2pPr marL="281089" indent="2485">
              <a:defRPr>
                <a:latin typeface="+mj-lt"/>
              </a:defRPr>
            </a:lvl2pPr>
            <a:lvl3pPr marL="490356" indent="-203079">
              <a:tabLst/>
              <a:defRPr>
                <a:latin typeface="+mj-lt"/>
              </a:defRPr>
            </a:lvl3pPr>
            <a:lvl4pPr marL="0" indent="281089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9" y="558814"/>
            <a:ext cx="7548638" cy="946151"/>
          </a:xfrm>
        </p:spPr>
        <p:txBody>
          <a:bodyPr/>
          <a:lstStyle>
            <a:lvl1pPr marL="0" marR="0" indent="0" defTabSz="813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CCFA8A61-5D59-494E-92A0-1B835ABFE5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82601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5926138" y="3844925"/>
            <a:ext cx="92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1" tIns="35662" rIns="71321" bIns="35662"/>
          <a:lstStyle>
            <a:lvl1pPr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84"/>
            <a:ext cx="7632700" cy="3206749"/>
          </a:xfrm>
        </p:spPr>
        <p:txBody>
          <a:bodyPr>
            <a:noAutofit/>
          </a:bodyPr>
          <a:lstStyle>
            <a:lvl1pPr marL="283561" indent="0">
              <a:buFontTx/>
              <a:buNone/>
              <a:defRPr b="1">
                <a:latin typeface="+mj-lt"/>
              </a:defRPr>
            </a:lvl1pPr>
            <a:lvl2pPr marL="281089" indent="2485">
              <a:defRPr>
                <a:latin typeface="+mj-lt"/>
              </a:defRPr>
            </a:lvl2pPr>
            <a:lvl3pPr marL="490356" indent="-203079">
              <a:tabLst/>
              <a:defRPr>
                <a:latin typeface="+mj-lt"/>
              </a:defRPr>
            </a:lvl3pPr>
            <a:lvl4pPr marL="0" indent="281089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210" y="558801"/>
            <a:ext cx="7632699" cy="946150"/>
          </a:xfrm>
        </p:spPr>
        <p:txBody>
          <a:bodyPr>
            <a:noAutofit/>
          </a:bodyPr>
          <a:lstStyle>
            <a:lvl1pPr marL="0" marR="0" indent="0" defTabSz="813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6DD5DA85-07CA-407B-B4EB-9915DCB7F8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617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6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6803" indent="0">
              <a:buNone/>
              <a:defRPr sz="1800" b="1"/>
            </a:lvl2pPr>
            <a:lvl3pPr marL="813603" indent="0">
              <a:buNone/>
              <a:defRPr sz="1600" b="1"/>
            </a:lvl3pPr>
            <a:lvl4pPr marL="1220401" indent="0">
              <a:buNone/>
              <a:defRPr sz="1400" b="1"/>
            </a:lvl4pPr>
            <a:lvl5pPr marL="1627201" indent="0">
              <a:buNone/>
              <a:defRPr sz="1400" b="1"/>
            </a:lvl5pPr>
            <a:lvl6pPr marL="2034006" indent="0">
              <a:buNone/>
              <a:defRPr sz="1400" b="1"/>
            </a:lvl6pPr>
            <a:lvl7pPr marL="2440808" indent="0">
              <a:buNone/>
              <a:defRPr sz="1400" b="1"/>
            </a:lvl7pPr>
            <a:lvl8pPr marL="2847605" indent="0">
              <a:buNone/>
              <a:defRPr sz="1400" b="1"/>
            </a:lvl8pPr>
            <a:lvl9pPr marL="3254409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72" y="115136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6803" indent="0">
              <a:buNone/>
              <a:defRPr sz="1800" b="1"/>
            </a:lvl2pPr>
            <a:lvl3pPr marL="813603" indent="0">
              <a:buNone/>
              <a:defRPr sz="1600" b="1"/>
            </a:lvl3pPr>
            <a:lvl4pPr marL="1220401" indent="0">
              <a:buNone/>
              <a:defRPr sz="1400" b="1"/>
            </a:lvl4pPr>
            <a:lvl5pPr marL="1627201" indent="0">
              <a:buNone/>
              <a:defRPr sz="1400" b="1"/>
            </a:lvl5pPr>
            <a:lvl6pPr marL="2034006" indent="0">
              <a:buNone/>
              <a:defRPr sz="1400" b="1"/>
            </a:lvl6pPr>
            <a:lvl7pPr marL="2440808" indent="0">
              <a:buNone/>
              <a:defRPr sz="1400" b="1"/>
            </a:lvl7pPr>
            <a:lvl8pPr marL="2847605" indent="0">
              <a:buNone/>
              <a:defRPr sz="1400" b="1"/>
            </a:lvl8pPr>
            <a:lvl9pPr marL="3254409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72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B715D54-1D37-482D-943F-D9B8B718B786}" type="datetime1">
              <a:rPr lang="ru-RU" smtClean="0"/>
              <a:t>20.10.2022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06886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84"/>
            <a:ext cx="7632700" cy="3206749"/>
          </a:xfrm>
        </p:spPr>
        <p:txBody>
          <a:bodyPr>
            <a:noAutofit/>
          </a:bodyPr>
          <a:lstStyle>
            <a:lvl1pPr marL="283561" indent="0">
              <a:buFontTx/>
              <a:buNone/>
              <a:defRPr b="1">
                <a:latin typeface="+mj-lt"/>
              </a:defRPr>
            </a:lvl1pPr>
            <a:lvl2pPr marL="283561" indent="0">
              <a:defRPr>
                <a:latin typeface="+mj-lt"/>
              </a:defRPr>
            </a:lvl2pPr>
            <a:lvl3pPr marL="490356" indent="-203079">
              <a:defRPr>
                <a:latin typeface="+mj-lt"/>
              </a:defRPr>
            </a:lvl3pPr>
            <a:lvl4pPr marL="0" indent="281089">
              <a:defRPr>
                <a:latin typeface="+mj-lt"/>
              </a:defRPr>
            </a:lvl4pPr>
            <a:lvl5pPr marL="111939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210" y="558801"/>
            <a:ext cx="7632699" cy="946150"/>
          </a:xfrm>
        </p:spPr>
        <p:txBody>
          <a:bodyPr>
            <a:noAutofit/>
          </a:bodyPr>
          <a:lstStyle>
            <a:lvl1pPr marL="0" marR="0" indent="0" defTabSz="813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4AF8593B-D2AC-4C3C-BDCE-E5C93E4596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22245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84"/>
            <a:ext cx="7632700" cy="3206749"/>
          </a:xfrm>
        </p:spPr>
        <p:txBody>
          <a:bodyPr>
            <a:noAutofit/>
          </a:bodyPr>
          <a:lstStyle>
            <a:lvl1pPr marL="283561" indent="0">
              <a:buFontTx/>
              <a:buNone/>
              <a:defRPr b="1">
                <a:latin typeface="+mj-lt"/>
              </a:defRPr>
            </a:lvl1pPr>
            <a:lvl2pPr marL="283561" indent="0">
              <a:defRPr>
                <a:latin typeface="+mj-lt"/>
              </a:defRPr>
            </a:lvl2pPr>
            <a:lvl3pPr marL="490356" indent="-203079">
              <a:defRPr>
                <a:latin typeface="+mj-lt"/>
              </a:defRPr>
            </a:lvl3pPr>
            <a:lvl4pPr marL="0" indent="281089">
              <a:defRPr>
                <a:latin typeface="+mj-lt"/>
              </a:defRPr>
            </a:lvl4pPr>
            <a:lvl5pPr marL="111939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210" y="558801"/>
            <a:ext cx="7632699" cy="946150"/>
          </a:xfrm>
        </p:spPr>
        <p:txBody>
          <a:bodyPr>
            <a:noAutofit/>
          </a:bodyPr>
          <a:lstStyle>
            <a:lvl1pPr marL="0" marR="0" indent="0" defTabSz="813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CA5FA8E8-C1E4-4D3B-A4AF-D481492F84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87002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478188"/>
            <a:ext cx="5736842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353047"/>
            <a:ext cx="5736842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68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36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04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272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340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08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476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544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414194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812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90" y="1504951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1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AD58C6A4-30DB-44AB-B953-72E040FFCD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18670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6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6803" indent="0">
              <a:buNone/>
              <a:defRPr sz="1800" b="1"/>
            </a:lvl2pPr>
            <a:lvl3pPr marL="813603" indent="0">
              <a:buNone/>
              <a:defRPr sz="1600" b="1"/>
            </a:lvl3pPr>
            <a:lvl4pPr marL="1220401" indent="0">
              <a:buNone/>
              <a:defRPr sz="1400" b="1"/>
            </a:lvl4pPr>
            <a:lvl5pPr marL="1627201" indent="0">
              <a:buNone/>
              <a:defRPr sz="1400" b="1"/>
            </a:lvl5pPr>
            <a:lvl6pPr marL="2034006" indent="0">
              <a:buNone/>
              <a:defRPr sz="1400" b="1"/>
            </a:lvl6pPr>
            <a:lvl7pPr marL="2440808" indent="0">
              <a:buNone/>
              <a:defRPr sz="1400" b="1"/>
            </a:lvl7pPr>
            <a:lvl8pPr marL="2847605" indent="0">
              <a:buNone/>
              <a:defRPr sz="1400" b="1"/>
            </a:lvl8pPr>
            <a:lvl9pPr marL="3254409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72" y="115136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6803" indent="0">
              <a:buNone/>
              <a:defRPr sz="1800" b="1"/>
            </a:lvl2pPr>
            <a:lvl3pPr marL="813603" indent="0">
              <a:buNone/>
              <a:defRPr sz="1600" b="1"/>
            </a:lvl3pPr>
            <a:lvl4pPr marL="1220401" indent="0">
              <a:buNone/>
              <a:defRPr sz="1400" b="1"/>
            </a:lvl4pPr>
            <a:lvl5pPr marL="1627201" indent="0">
              <a:buNone/>
              <a:defRPr sz="1400" b="1"/>
            </a:lvl5pPr>
            <a:lvl6pPr marL="2034006" indent="0">
              <a:buNone/>
              <a:defRPr sz="1400" b="1"/>
            </a:lvl6pPr>
            <a:lvl7pPr marL="2440808" indent="0">
              <a:buNone/>
              <a:defRPr sz="1400" b="1"/>
            </a:lvl7pPr>
            <a:lvl8pPr marL="2847605" indent="0">
              <a:buNone/>
              <a:defRPr sz="1400" b="1"/>
            </a:lvl8pPr>
            <a:lvl9pPr marL="3254409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72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E69949F-7E59-4FCD-A800-DAC0898E692A}" type="datetime1">
              <a:rPr lang="ru-RU" smtClean="0"/>
              <a:t>20.10.2022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3253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9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830FAA7F-07B7-4272-A162-5804E6845B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51470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95C149F-161F-4057-B7C8-5F6C20BEACDC}" type="datetime1">
              <a:rPr lang="ru-RU" smtClean="0"/>
              <a:t>20.10.2022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3382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3" y="20482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3" y="1076328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6803" indent="0">
              <a:buNone/>
              <a:defRPr sz="1100"/>
            </a:lvl2pPr>
            <a:lvl3pPr marL="813603" indent="0">
              <a:buNone/>
              <a:defRPr sz="900"/>
            </a:lvl3pPr>
            <a:lvl4pPr marL="1220401" indent="0">
              <a:buNone/>
              <a:defRPr sz="800"/>
            </a:lvl4pPr>
            <a:lvl5pPr marL="1627201" indent="0">
              <a:buNone/>
              <a:defRPr sz="800"/>
            </a:lvl5pPr>
            <a:lvl6pPr marL="2034006" indent="0">
              <a:buNone/>
              <a:defRPr sz="800"/>
            </a:lvl6pPr>
            <a:lvl7pPr marL="2440808" indent="0">
              <a:buNone/>
              <a:defRPr sz="800"/>
            </a:lvl7pPr>
            <a:lvl8pPr marL="2847605" indent="0">
              <a:buNone/>
              <a:defRPr sz="800"/>
            </a:lvl8pPr>
            <a:lvl9pPr marL="32544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41AF1CD-4263-49B8-9992-9421234BA5C5}" type="datetime1">
              <a:rPr lang="ru-RU" smtClean="0"/>
              <a:t>20.10.2022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8586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Autofit/>
          </a:bodyPr>
          <a:lstStyle>
            <a:lvl1pPr marL="0" indent="0">
              <a:buNone/>
              <a:defRPr sz="2900"/>
            </a:lvl1pPr>
            <a:lvl2pPr marL="406803" indent="0">
              <a:buNone/>
              <a:defRPr sz="2500"/>
            </a:lvl2pPr>
            <a:lvl3pPr marL="813603" indent="0">
              <a:buNone/>
              <a:defRPr sz="2100"/>
            </a:lvl3pPr>
            <a:lvl4pPr marL="1220401" indent="0">
              <a:buNone/>
              <a:defRPr sz="1800"/>
            </a:lvl4pPr>
            <a:lvl5pPr marL="1627201" indent="0">
              <a:buNone/>
              <a:defRPr sz="1800"/>
            </a:lvl5pPr>
            <a:lvl6pPr marL="2034006" indent="0">
              <a:buNone/>
              <a:defRPr sz="1800"/>
            </a:lvl6pPr>
            <a:lvl7pPr marL="2440808" indent="0">
              <a:buNone/>
              <a:defRPr sz="1800"/>
            </a:lvl7pPr>
            <a:lvl8pPr marL="2847605" indent="0">
              <a:buNone/>
              <a:defRPr sz="1800"/>
            </a:lvl8pPr>
            <a:lvl9pPr marL="3254409" indent="0">
              <a:buNone/>
              <a:defRPr sz="18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6803" indent="0">
              <a:buNone/>
              <a:defRPr sz="1100"/>
            </a:lvl2pPr>
            <a:lvl3pPr marL="813603" indent="0">
              <a:buNone/>
              <a:defRPr sz="900"/>
            </a:lvl3pPr>
            <a:lvl4pPr marL="1220401" indent="0">
              <a:buNone/>
              <a:defRPr sz="800"/>
            </a:lvl4pPr>
            <a:lvl5pPr marL="1627201" indent="0">
              <a:buNone/>
              <a:defRPr sz="800"/>
            </a:lvl5pPr>
            <a:lvl6pPr marL="2034006" indent="0">
              <a:buNone/>
              <a:defRPr sz="800"/>
            </a:lvl6pPr>
            <a:lvl7pPr marL="2440808" indent="0">
              <a:buNone/>
              <a:defRPr sz="800"/>
            </a:lvl7pPr>
            <a:lvl8pPr marL="2847605" indent="0">
              <a:buNone/>
              <a:defRPr sz="800"/>
            </a:lvl8pPr>
            <a:lvl9pPr marL="32544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05F3D36-CECB-4190-B3B9-91E0A4E91335}" type="datetime1">
              <a:rPr lang="ru-RU" smtClean="0"/>
              <a:t>20.10.2022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68D2BB2C-4F0C-429C-9961-E15C571BA4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372485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C7BC2CD-8732-4FAD-87DD-1AB571888093}" type="datetime1">
              <a:rPr lang="ru-RU" smtClean="0"/>
              <a:t>20.10.2022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C2253AFC-6C59-4CF3-8126-7A7CE5DFBF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09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87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611188" y="558800"/>
            <a:ext cx="76327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65" tIns="40683" rIns="81365" bIns="406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611188" y="1492250"/>
            <a:ext cx="76327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65" tIns="40683" rIns="81365" bIns="406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365" tIns="40683" rIns="81365" bIns="40683" rtlCol="0" anchor="ctr"/>
          <a:lstStyle>
            <a:lvl1pPr algn="l" defTabSz="813603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BEB2474-F1B0-45C7-A559-4AC72E390BC9}" type="datetime1">
              <a:rPr lang="ru-RU" smtClean="0"/>
              <a:t>20.10.2022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365" tIns="40683" rIns="81365" bIns="40683" rtlCol="0" anchor="ctr"/>
          <a:lstStyle>
            <a:lvl1pPr algn="ctr" defTabSz="813603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4225" y="4398963"/>
            <a:ext cx="503238" cy="512762"/>
          </a:xfrm>
          <a:prstGeom prst="rect">
            <a:avLst/>
          </a:prstGeom>
        </p:spPr>
        <p:txBody>
          <a:bodyPr vert="horz" wrap="square" lIns="81365" tIns="40683" rIns="81365" bIns="40683" numCol="1" anchor="ctr" anchorCtr="0" compatLnSpc="1">
            <a:prstTxWarp prst="textNoShape">
              <a:avLst/>
            </a:prstTxWarp>
          </a:bodyPr>
          <a:lstStyle>
            <a:lvl1pPr algn="ctr" defTabSz="812800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58B18ED-5251-4893-8F6B-9ACA5D4964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52" r:id="rId1"/>
    <p:sldLayoutId id="2147488953" r:id="rId2"/>
    <p:sldLayoutId id="2147488954" r:id="rId3"/>
    <p:sldLayoutId id="2147488955" r:id="rId4"/>
    <p:sldLayoutId id="2147488956" r:id="rId5"/>
    <p:sldLayoutId id="2147488957" r:id="rId6"/>
    <p:sldLayoutId id="2147488958" r:id="rId7"/>
    <p:sldLayoutId id="2147488959" r:id="rId8"/>
    <p:sldLayoutId id="2147488960" r:id="rId9"/>
    <p:sldLayoutId id="2147488961" r:id="rId10"/>
    <p:sldLayoutId id="2147488962" r:id="rId11"/>
    <p:sldLayoutId id="2147488963" r:id="rId12"/>
    <p:sldLayoutId id="2147488964" r:id="rId13"/>
    <p:sldLayoutId id="2147488965" r:id="rId14"/>
    <p:sldLayoutId id="2147488966" r:id="rId15"/>
  </p:sldLayoutIdLst>
  <p:hf hdr="0" ftr="0" dt="0"/>
  <p:txStyles>
    <p:titleStyle>
      <a:lvl1pPr algn="l" defTabSz="812800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28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2pPr>
      <a:lvl3pPr algn="l" defTabSz="8128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3pPr>
      <a:lvl4pPr algn="l" defTabSz="8128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4pPr>
      <a:lvl5pPr algn="l" defTabSz="8128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5pPr>
      <a:lvl6pPr marL="457200" algn="l" defTabSz="812800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6pPr>
      <a:lvl7pPr marL="914400" algn="l" defTabSz="812800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7pPr>
      <a:lvl8pPr marL="1371600" algn="l" defTabSz="812800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8pPr>
      <a:lvl9pPr marL="1828800" algn="l" defTabSz="812800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9pPr>
    </p:titleStyle>
    <p:bodyStyle>
      <a:lvl1pPr marL="282575" indent="-282575" algn="l" defTabSz="812800" rtl="0" eaLnBrk="0" fontAlgn="base" hangingPunct="0">
        <a:spcBef>
          <a:spcPct val="20000"/>
        </a:spcBef>
        <a:spcAft>
          <a:spcPct val="0"/>
        </a:spcAft>
        <a:buFont typeface="+mj-lt"/>
        <a:defRPr sz="2400" kern="1200">
          <a:solidFill>
            <a:srgbClr val="005AA9"/>
          </a:solidFill>
          <a:latin typeface="+mj-lt"/>
          <a:ea typeface="+mn-ea"/>
          <a:cs typeface="+mn-cs"/>
        </a:defRPr>
      </a:lvl1pPr>
      <a:lvl2pPr marL="282575" indent="174625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504F53"/>
          </a:solidFill>
          <a:latin typeface="+mj-lt"/>
          <a:ea typeface="+mn-ea"/>
          <a:cs typeface="+mn-cs"/>
        </a:defRPr>
      </a:lvl2pPr>
      <a:lvl3pPr marL="555625" indent="-201613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319213" algn="just" defTabSz="812800" rtl="0" eaLnBrk="0" fontAlgn="base" hangingPunct="0">
        <a:lnSpc>
          <a:spcPts val="1900"/>
        </a:lnSpc>
        <a:spcBef>
          <a:spcPts val="400"/>
        </a:spcBef>
        <a:spcAft>
          <a:spcPct val="0"/>
        </a:spcAft>
        <a:buFont typeface="Arial" panose="020B0604020202020204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119188" indent="709613" algn="l" defTabSz="812800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anose="020B0604020202020204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237406" indent="-203402" algn="l" defTabSz="8136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4206" indent="-203402" algn="l" defTabSz="8136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1005" indent="-203402" algn="l" defTabSz="8136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7805" indent="-203402" algn="l" defTabSz="8136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803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3603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0401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7201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4006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0808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7605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4409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3"/>
            <a:ext cx="73437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64" tIns="40632" rIns="81264" bIns="406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64" tIns="40632" rIns="81264" bIns="406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850" y="4530725"/>
            <a:ext cx="619125" cy="474663"/>
          </a:xfrm>
          <a:prstGeom prst="rect">
            <a:avLst/>
          </a:prstGeom>
        </p:spPr>
        <p:txBody>
          <a:bodyPr vert="horz" wrap="square" lIns="81264" tIns="40632" rIns="81264" bIns="40632" numCol="1" anchor="ctr" anchorCtr="0" compatLnSpc="1">
            <a:prstTxWarp prst="textNoShape">
              <a:avLst/>
            </a:prstTxWarp>
            <a:normAutofit/>
          </a:bodyPr>
          <a:lstStyle>
            <a:lvl1pPr algn="ctr" defTabSz="811213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CA26EF8-6CD0-4A2E-BFDA-D8BFF64C34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82" r:id="rId1"/>
    <p:sldLayoutId id="2147488883" r:id="rId2"/>
    <p:sldLayoutId id="2147488884" r:id="rId3"/>
    <p:sldLayoutId id="2147488885" r:id="rId4"/>
    <p:sldLayoutId id="2147488886" r:id="rId5"/>
    <p:sldLayoutId id="2147488887" r:id="rId6"/>
    <p:sldLayoutId id="2147488888" r:id="rId7"/>
    <p:sldLayoutId id="2147488889" r:id="rId8"/>
    <p:sldLayoutId id="2147488890" r:id="rId9"/>
    <p:sldLayoutId id="2147488891" r:id="rId10"/>
    <p:sldLayoutId id="2147488892" r:id="rId11"/>
    <p:sldLayoutId id="2147488893" r:id="rId12"/>
    <p:sldLayoutId id="2147488894" r:id="rId13"/>
    <p:sldLayoutId id="2147488895" r:id="rId14"/>
  </p:sldLayoutIdLst>
  <p:hf hdr="0" ftr="0" dt="0"/>
  <p:txStyles>
    <p:titleStyle>
      <a:lvl1pPr algn="l" defTabSz="811213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1213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1213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1213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1213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6168" algn="l" defTabSz="81252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2340" algn="l" defTabSz="81252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68524" algn="l" defTabSz="81252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4697" algn="l" defTabSz="81252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575" indent="-282575" algn="l" defTabSz="811213" rtl="0" eaLnBrk="0" fontAlgn="base" hangingPunct="0">
        <a:spcBef>
          <a:spcPct val="20000"/>
        </a:spcBef>
        <a:spcAft>
          <a:spcPct val="0"/>
        </a:spcAft>
        <a:buFont typeface="+mj-lt"/>
        <a:defRPr sz="2900">
          <a:solidFill>
            <a:srgbClr val="005AA9"/>
          </a:solidFill>
          <a:latin typeface="+mn-lt"/>
          <a:ea typeface="+mn-ea"/>
          <a:cs typeface="+mn-cs"/>
        </a:defRPr>
      </a:lvl1pPr>
      <a:lvl2pPr marL="282575" indent="71438" algn="l" defTabSz="811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900">
          <a:solidFill>
            <a:srgbClr val="504F53"/>
          </a:solidFill>
          <a:latin typeface="+mn-lt"/>
        </a:defRPr>
      </a:lvl2pPr>
      <a:lvl3pPr marL="554038" indent="-201613" algn="l" defTabSz="811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6188" indent="-965200" algn="just" defTabSz="811213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300">
          <a:solidFill>
            <a:srgbClr val="504F53"/>
          </a:solidFill>
          <a:latin typeface="+mn-lt"/>
        </a:defRPr>
      </a:lvl4pPr>
      <a:lvl5pPr marL="1117600" indent="306388" algn="l" defTabSz="811213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100">
          <a:solidFill>
            <a:srgbClr val="8D8C90"/>
          </a:solidFill>
          <a:latin typeface="+mn-lt"/>
        </a:defRPr>
      </a:lvl5pPr>
      <a:lvl6pPr marL="1474165" indent="306708" algn="l" defTabSz="81252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0338" indent="306708" algn="l" defTabSz="81252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86515" indent="306708" algn="l" defTabSz="81252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42693" indent="306708" algn="l" defTabSz="81252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168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2340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8524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4697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0872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7048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3220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9393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3"/>
            <a:ext cx="73437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00" tIns="40650" rIns="81300" bIns="406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6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00" tIns="40650" rIns="81300" bIns="406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850" y="4530725"/>
            <a:ext cx="619125" cy="474663"/>
          </a:xfrm>
          <a:prstGeom prst="rect">
            <a:avLst/>
          </a:prstGeom>
        </p:spPr>
        <p:txBody>
          <a:bodyPr vert="horz" wrap="square" lIns="81300" tIns="40650" rIns="81300" bIns="40650" numCol="1" anchor="ctr" anchorCtr="0" compatLnSpc="1">
            <a:prstTxWarp prst="textNoShape">
              <a:avLst/>
            </a:prstTxWarp>
            <a:normAutofit/>
          </a:bodyPr>
          <a:lstStyle>
            <a:lvl1pPr algn="ctr" defTabSz="812800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5DF5CE6-58B0-4B19-A23E-ED40D66AAB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96" r:id="rId1"/>
    <p:sldLayoutId id="2147488897" r:id="rId2"/>
    <p:sldLayoutId id="2147488898" r:id="rId3"/>
    <p:sldLayoutId id="2147488899" r:id="rId4"/>
    <p:sldLayoutId id="2147488900" r:id="rId5"/>
    <p:sldLayoutId id="2147488901" r:id="rId6"/>
    <p:sldLayoutId id="2147488902" r:id="rId7"/>
    <p:sldLayoutId id="2147488903" r:id="rId8"/>
    <p:sldLayoutId id="2147488904" r:id="rId9"/>
    <p:sldLayoutId id="2147488905" r:id="rId10"/>
    <p:sldLayoutId id="2147488906" r:id="rId11"/>
    <p:sldLayoutId id="2147488907" r:id="rId12"/>
    <p:sldLayoutId id="2147488908" r:id="rId13"/>
    <p:sldLayoutId id="2147488909" r:id="rId14"/>
  </p:sldLayoutIdLst>
  <p:hf hdr="0" ftr="0" dt="0"/>
  <p:txStyles>
    <p:titleStyle>
      <a:lvl1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6330" algn="l" defTabSz="81288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2661" algn="l" defTabSz="81288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69005" algn="l" defTabSz="81288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5339" algn="l" defTabSz="81288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575" indent="-282575" algn="l" defTabSz="812800" rtl="0" eaLnBrk="0" fontAlgn="base" hangingPunct="0">
        <a:spcBef>
          <a:spcPct val="20000"/>
        </a:spcBef>
        <a:spcAft>
          <a:spcPct val="0"/>
        </a:spcAft>
        <a:buFont typeface="+mj-lt"/>
        <a:defRPr sz="2900">
          <a:solidFill>
            <a:srgbClr val="005AA9"/>
          </a:solidFill>
          <a:latin typeface="+mn-lt"/>
          <a:ea typeface="+mn-ea"/>
          <a:cs typeface="+mn-cs"/>
        </a:defRPr>
      </a:lvl1pPr>
      <a:lvl2pPr marL="282575" indent="71438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900">
          <a:solidFill>
            <a:srgbClr val="504F53"/>
          </a:solidFill>
          <a:latin typeface="+mn-lt"/>
        </a:defRPr>
      </a:lvl2pPr>
      <a:lvl3pPr marL="554038" indent="-201613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6188" indent="-965200" algn="just" defTabSz="812800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300">
          <a:solidFill>
            <a:srgbClr val="504F53"/>
          </a:solidFill>
          <a:latin typeface="+mn-lt"/>
        </a:defRPr>
      </a:lvl4pPr>
      <a:lvl5pPr marL="1117600" indent="306388" algn="l" defTabSz="812800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100">
          <a:solidFill>
            <a:srgbClr val="8D8C90"/>
          </a:solidFill>
          <a:latin typeface="+mn-lt"/>
        </a:defRPr>
      </a:lvl5pPr>
      <a:lvl6pPr marL="1474829" indent="306846" algn="l" defTabSz="81288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1163" indent="306846" algn="l" defTabSz="81288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87499" indent="306846" algn="l" defTabSz="81288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43839" indent="306846" algn="l" defTabSz="81288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330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2661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005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339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1674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8011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4345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0678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3"/>
            <a:ext cx="73437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48" tIns="40674" rIns="81348" bIns="406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00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48" tIns="40674" rIns="81348" bIns="40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850" y="4530725"/>
            <a:ext cx="619125" cy="474663"/>
          </a:xfrm>
          <a:prstGeom prst="rect">
            <a:avLst/>
          </a:prstGeom>
        </p:spPr>
        <p:txBody>
          <a:bodyPr vert="horz" wrap="square" lIns="81348" tIns="40674" rIns="81348" bIns="40674" numCol="1" anchor="ctr" anchorCtr="0" compatLnSpc="1">
            <a:prstTxWarp prst="textNoShape">
              <a:avLst/>
            </a:prstTxWarp>
            <a:normAutofit/>
          </a:bodyPr>
          <a:lstStyle>
            <a:lvl1pPr algn="ctr" defTabSz="812800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1C31601-6454-4336-9FB0-5AE4CEDF47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10" r:id="rId1"/>
    <p:sldLayoutId id="2147488911" r:id="rId2"/>
    <p:sldLayoutId id="2147488912" r:id="rId3"/>
    <p:sldLayoutId id="2147488913" r:id="rId4"/>
    <p:sldLayoutId id="2147488914" r:id="rId5"/>
    <p:sldLayoutId id="2147488915" r:id="rId6"/>
    <p:sldLayoutId id="2147488916" r:id="rId7"/>
    <p:sldLayoutId id="2147488917" r:id="rId8"/>
    <p:sldLayoutId id="2147488918" r:id="rId9"/>
    <p:sldLayoutId id="2147488919" r:id="rId10"/>
    <p:sldLayoutId id="2147488920" r:id="rId11"/>
    <p:sldLayoutId id="2147488921" r:id="rId12"/>
    <p:sldLayoutId id="2147488922" r:id="rId13"/>
    <p:sldLayoutId id="2147488923" r:id="rId14"/>
  </p:sldLayoutIdLst>
  <p:hf hdr="0" ftr="0" dt="0"/>
  <p:txStyles>
    <p:titleStyle>
      <a:lvl1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6546" algn="l" defTabSz="81337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3089" algn="l" defTabSz="81337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69648" algn="l" defTabSz="81337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6195" algn="l" defTabSz="81337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575" indent="-282575" algn="l" defTabSz="812800" rtl="0" eaLnBrk="0" fontAlgn="base" hangingPunct="0">
        <a:spcBef>
          <a:spcPct val="20000"/>
        </a:spcBef>
        <a:spcAft>
          <a:spcPct val="0"/>
        </a:spcAft>
        <a:buFont typeface="+mj-lt"/>
        <a:defRPr sz="2900">
          <a:solidFill>
            <a:srgbClr val="005AA9"/>
          </a:solidFill>
          <a:latin typeface="+mn-lt"/>
          <a:ea typeface="+mn-ea"/>
          <a:cs typeface="+mn-cs"/>
        </a:defRPr>
      </a:lvl1pPr>
      <a:lvl2pPr marL="282575" indent="73025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900">
          <a:solidFill>
            <a:srgbClr val="504F53"/>
          </a:solidFill>
          <a:latin typeface="+mn-lt"/>
        </a:defRPr>
      </a:lvl2pPr>
      <a:lvl3pPr marL="555625" indent="-201613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7775" indent="-966788" algn="just" defTabSz="812800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300">
          <a:solidFill>
            <a:srgbClr val="504F53"/>
          </a:solidFill>
          <a:latin typeface="+mn-lt"/>
        </a:defRPr>
      </a:lvl4pPr>
      <a:lvl5pPr marL="1117600" indent="306388" algn="l" defTabSz="812800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100">
          <a:solidFill>
            <a:srgbClr val="8D8C90"/>
          </a:solidFill>
          <a:latin typeface="+mn-lt"/>
        </a:defRPr>
      </a:lvl5pPr>
      <a:lvl6pPr marL="1475716" indent="307030" algn="l" defTabSz="81337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2265" indent="307030" algn="l" defTabSz="81337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88815" indent="307030" algn="l" defTabSz="81337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45368" indent="307030" algn="l" defTabSz="81337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46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089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648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195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2745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296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5845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392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3"/>
            <a:ext cx="73437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509" tIns="40755" rIns="81509" bIns="4075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4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509" tIns="40755" rIns="81509" bIns="407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850" y="4530725"/>
            <a:ext cx="619125" cy="474663"/>
          </a:xfrm>
          <a:prstGeom prst="rect">
            <a:avLst/>
          </a:prstGeom>
        </p:spPr>
        <p:txBody>
          <a:bodyPr vert="horz" wrap="square" lIns="81509" tIns="40755" rIns="81509" bIns="40755" numCol="1" anchor="ctr" anchorCtr="0" compatLnSpc="1">
            <a:prstTxWarp prst="textNoShape">
              <a:avLst/>
            </a:prstTxWarp>
            <a:normAutofit/>
          </a:bodyPr>
          <a:lstStyle>
            <a:lvl1pPr algn="ctr" defTabSz="814388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56E3102-21E2-4422-BD00-1BECDB9A7B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24" r:id="rId1"/>
    <p:sldLayoutId id="2147488925" r:id="rId2"/>
    <p:sldLayoutId id="2147488926" r:id="rId3"/>
    <p:sldLayoutId id="2147488927" r:id="rId4"/>
    <p:sldLayoutId id="2147488928" r:id="rId5"/>
    <p:sldLayoutId id="2147488929" r:id="rId6"/>
    <p:sldLayoutId id="2147488930" r:id="rId7"/>
    <p:sldLayoutId id="2147488931" r:id="rId8"/>
    <p:sldLayoutId id="2147488932" r:id="rId9"/>
    <p:sldLayoutId id="2147488933" r:id="rId10"/>
    <p:sldLayoutId id="2147488934" r:id="rId11"/>
    <p:sldLayoutId id="2147488935" r:id="rId12"/>
    <p:sldLayoutId id="2147488936" r:id="rId13"/>
    <p:sldLayoutId id="2147488937" r:id="rId14"/>
  </p:sldLayoutIdLst>
  <p:hf hdr="0" ftr="0" dt="0"/>
  <p:txStyles>
    <p:titleStyle>
      <a:lvl1pPr algn="l" defTabSz="814388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4388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4388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4388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7266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4529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71804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9071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575" indent="-282575" algn="l" defTabSz="814388" rtl="0" eaLnBrk="0" fontAlgn="base" hangingPunct="0">
        <a:spcBef>
          <a:spcPct val="20000"/>
        </a:spcBef>
        <a:spcAft>
          <a:spcPct val="0"/>
        </a:spcAft>
        <a:buFont typeface="+mj-lt"/>
        <a:defRPr sz="2800">
          <a:solidFill>
            <a:srgbClr val="005AA9"/>
          </a:solidFill>
          <a:latin typeface="+mn-lt"/>
          <a:ea typeface="+mn-ea"/>
          <a:cs typeface="+mn-cs"/>
        </a:defRPr>
      </a:lvl1pPr>
      <a:lvl2pPr marL="282575" indent="73025" algn="l" defTabSz="814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900">
          <a:solidFill>
            <a:srgbClr val="504F53"/>
          </a:solidFill>
          <a:latin typeface="+mn-lt"/>
        </a:defRPr>
      </a:lvl2pPr>
      <a:lvl3pPr marL="555625" indent="-203200" algn="l" defTabSz="814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9363" indent="-968375" algn="just" defTabSz="814388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300">
          <a:solidFill>
            <a:srgbClr val="504F53"/>
          </a:solidFill>
          <a:latin typeface="+mn-lt"/>
        </a:defRPr>
      </a:lvl4pPr>
      <a:lvl5pPr marL="1120775" indent="306388" algn="l" defTabSz="814388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100">
          <a:solidFill>
            <a:srgbClr val="8D8C90"/>
          </a:solidFill>
          <a:latin typeface="+mn-lt"/>
        </a:defRPr>
      </a:lvl5pPr>
      <a:lvl6pPr marL="1478689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5957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93225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50492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266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4529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804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9071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6338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3605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0873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8140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3"/>
            <a:ext cx="73437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8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850" y="4530725"/>
            <a:ext cx="619125" cy="474663"/>
          </a:xfrm>
          <a:prstGeom prst="rect">
            <a:avLst/>
          </a:prstGeom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  <a:normAutofit/>
          </a:bodyPr>
          <a:lstStyle>
            <a:lvl1pPr algn="ctr" defTabSz="815975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B6ABA12-7D7C-409A-AE10-9B7C9D0B53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38" r:id="rId1"/>
    <p:sldLayoutId id="2147488939" r:id="rId2"/>
    <p:sldLayoutId id="2147488940" r:id="rId3"/>
    <p:sldLayoutId id="2147488941" r:id="rId4"/>
    <p:sldLayoutId id="2147488942" r:id="rId5"/>
    <p:sldLayoutId id="2147488943" r:id="rId6"/>
    <p:sldLayoutId id="2147488944" r:id="rId7"/>
    <p:sldLayoutId id="2147488945" r:id="rId8"/>
    <p:sldLayoutId id="2147488946" r:id="rId9"/>
    <p:sldLayoutId id="2147488947" r:id="rId10"/>
    <p:sldLayoutId id="2147488948" r:id="rId11"/>
    <p:sldLayoutId id="2147488949" r:id="rId12"/>
    <p:sldLayoutId id="2147488950" r:id="rId13"/>
    <p:sldLayoutId id="2147488951" r:id="rId14"/>
  </p:sldLayoutIdLst>
  <p:hf hdr="0" ftr="0" dt="0"/>
  <p:txStyles>
    <p:titleStyle>
      <a:lvl1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7805"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5609"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73414"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31219"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4163" indent="-284163" algn="l" defTabSz="815975" rtl="0" eaLnBrk="0" fontAlgn="base" hangingPunct="0">
        <a:spcBef>
          <a:spcPct val="20000"/>
        </a:spcBef>
        <a:spcAft>
          <a:spcPct val="0"/>
        </a:spcAft>
        <a:buFont typeface="+mj-lt"/>
        <a:defRPr sz="2800">
          <a:solidFill>
            <a:srgbClr val="005AA9"/>
          </a:solidFill>
          <a:latin typeface="+mn-lt"/>
          <a:ea typeface="+mn-ea"/>
          <a:cs typeface="+mn-cs"/>
        </a:defRPr>
      </a:lvl1pPr>
      <a:lvl2pPr marL="284163" indent="73025" algn="l" defTabSz="81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900">
          <a:solidFill>
            <a:srgbClr val="504F53"/>
          </a:solidFill>
          <a:latin typeface="+mn-lt"/>
        </a:defRPr>
      </a:lvl2pPr>
      <a:lvl3pPr marL="557213" indent="-203200" algn="l" defTabSz="81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50950" indent="-969963" algn="just" defTabSz="815975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300">
          <a:solidFill>
            <a:srgbClr val="504F53"/>
          </a:solidFill>
          <a:latin typeface="+mn-lt"/>
        </a:defRPr>
      </a:lvl4pPr>
      <a:lvl5pPr marL="1122363" indent="307975" algn="l" defTabSz="815975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100">
          <a:solidFill>
            <a:srgbClr val="8D8C90"/>
          </a:solidFill>
          <a:latin typeface="+mn-lt"/>
        </a:defRPr>
      </a:lvl5pPr>
      <a:lvl6pPr marL="1480914" indent="308110" algn="l" defTabSz="816242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8719" indent="308110" algn="l" defTabSz="816242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96523" indent="308110" algn="l" defTabSz="816242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54328" indent="308110" algn="l" defTabSz="816242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805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5609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3414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1219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9024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6828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4633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62438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611188" y="558800"/>
            <a:ext cx="76327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65" tIns="40683" rIns="81365" bIns="406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611188" y="1492250"/>
            <a:ext cx="76327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65" tIns="40683" rIns="81365" bIns="406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365" tIns="40683" rIns="81365" bIns="40683" rtlCol="0" anchor="ctr"/>
          <a:lstStyle>
            <a:lvl1pPr algn="l" defTabSz="813603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7CC4530-06C7-4CE1-B79E-3D0F281ED845}" type="datetime1">
              <a:rPr lang="ru-RU" smtClean="0"/>
              <a:t>20.10.2022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365" tIns="40683" rIns="81365" bIns="40683" rtlCol="0" anchor="ctr"/>
          <a:lstStyle>
            <a:lvl1pPr algn="ctr" defTabSz="813603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4225" y="4398963"/>
            <a:ext cx="503238" cy="512762"/>
          </a:xfrm>
          <a:prstGeom prst="rect">
            <a:avLst/>
          </a:prstGeom>
        </p:spPr>
        <p:txBody>
          <a:bodyPr vert="horz" wrap="square" lIns="81365" tIns="40683" rIns="81365" bIns="40683" numCol="1" anchor="ctr" anchorCtr="0" compatLnSpc="1">
            <a:prstTxWarp prst="textNoShape">
              <a:avLst/>
            </a:prstTxWarp>
          </a:bodyPr>
          <a:lstStyle>
            <a:lvl1pPr algn="ctr" defTabSz="812800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2F385BE-3BBB-4EF8-B3C9-90F607B57A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899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68" r:id="rId1"/>
    <p:sldLayoutId id="2147488969" r:id="rId2"/>
    <p:sldLayoutId id="2147488970" r:id="rId3"/>
    <p:sldLayoutId id="2147488971" r:id="rId4"/>
    <p:sldLayoutId id="2147488972" r:id="rId5"/>
    <p:sldLayoutId id="2147488973" r:id="rId6"/>
    <p:sldLayoutId id="2147488974" r:id="rId7"/>
    <p:sldLayoutId id="2147488975" r:id="rId8"/>
    <p:sldLayoutId id="2147488976" r:id="rId9"/>
    <p:sldLayoutId id="2147488977" r:id="rId10"/>
    <p:sldLayoutId id="2147488978" r:id="rId11"/>
    <p:sldLayoutId id="2147488979" r:id="rId12"/>
    <p:sldLayoutId id="2147488980" r:id="rId13"/>
    <p:sldLayoutId id="2147488981" r:id="rId14"/>
    <p:sldLayoutId id="2147488982" r:id="rId15"/>
  </p:sldLayoutIdLst>
  <p:hf hdr="0" ftr="0" dt="0"/>
  <p:txStyles>
    <p:titleStyle>
      <a:lvl1pPr algn="l" defTabSz="812800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28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2pPr>
      <a:lvl3pPr algn="l" defTabSz="8128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3pPr>
      <a:lvl4pPr algn="l" defTabSz="8128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4pPr>
      <a:lvl5pPr algn="l" defTabSz="8128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5pPr>
      <a:lvl6pPr marL="457200" algn="l" defTabSz="812800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6pPr>
      <a:lvl7pPr marL="914400" algn="l" defTabSz="812800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7pPr>
      <a:lvl8pPr marL="1371600" algn="l" defTabSz="812800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8pPr>
      <a:lvl9pPr marL="1828800" algn="l" defTabSz="812800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9pPr>
    </p:titleStyle>
    <p:bodyStyle>
      <a:lvl1pPr marL="282575" indent="-282575" algn="l" defTabSz="812800" rtl="0" eaLnBrk="0" fontAlgn="base" hangingPunct="0">
        <a:spcBef>
          <a:spcPct val="20000"/>
        </a:spcBef>
        <a:spcAft>
          <a:spcPct val="0"/>
        </a:spcAft>
        <a:buFont typeface="+mj-lt"/>
        <a:defRPr sz="2400" kern="1200">
          <a:solidFill>
            <a:srgbClr val="005AA9"/>
          </a:solidFill>
          <a:latin typeface="+mj-lt"/>
          <a:ea typeface="+mn-ea"/>
          <a:cs typeface="+mn-cs"/>
        </a:defRPr>
      </a:lvl1pPr>
      <a:lvl2pPr marL="282575" indent="174625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504F53"/>
          </a:solidFill>
          <a:latin typeface="+mj-lt"/>
          <a:ea typeface="+mn-ea"/>
          <a:cs typeface="+mn-cs"/>
        </a:defRPr>
      </a:lvl2pPr>
      <a:lvl3pPr marL="555625" indent="-201613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319213" algn="just" defTabSz="812800" rtl="0" eaLnBrk="0" fontAlgn="base" hangingPunct="0">
        <a:lnSpc>
          <a:spcPts val="1900"/>
        </a:lnSpc>
        <a:spcBef>
          <a:spcPts val="400"/>
        </a:spcBef>
        <a:spcAft>
          <a:spcPct val="0"/>
        </a:spcAft>
        <a:buFont typeface="Arial" panose="020B0604020202020204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119188" indent="709613" algn="l" defTabSz="812800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anose="020B0604020202020204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237406" indent="-203402" algn="l" defTabSz="8136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4206" indent="-203402" algn="l" defTabSz="8136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1005" indent="-203402" algn="l" defTabSz="8136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7805" indent="-203402" algn="l" defTabSz="8136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803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3603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0401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7201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4006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0808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7605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4409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Прямоугольник 3"/>
          <p:cNvSpPr>
            <a:spLocks noChangeArrowheads="1"/>
          </p:cNvSpPr>
          <p:nvPr/>
        </p:nvSpPr>
        <p:spPr bwMode="auto">
          <a:xfrm>
            <a:off x="4039758" y="4670425"/>
            <a:ext cx="786676" cy="44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784" tIns="51897" rIns="103784" bIns="51897">
            <a:spAutoFit/>
          </a:bodyPr>
          <a:lstStyle>
            <a:lvl1pPr defTabSz="1011238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11238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11238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11238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11238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112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112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112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112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100" dirty="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20.10.2022</a:t>
            </a:r>
          </a:p>
          <a:p>
            <a:pPr algn="ctr" eaLnBrk="1" hangingPunct="1"/>
            <a:endParaRPr lang="ru-RU" altLang="ru-RU" sz="11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5" name="Заголовок 1"/>
          <p:cNvSpPr>
            <a:spLocks noGrp="1"/>
          </p:cNvSpPr>
          <p:nvPr>
            <p:ph type="ctrTitle"/>
          </p:nvPr>
        </p:nvSpPr>
        <p:spPr>
          <a:xfrm>
            <a:off x="772253" y="2757964"/>
            <a:ext cx="7772400" cy="1102519"/>
          </a:xfrm>
        </p:spPr>
        <p:txBody>
          <a:bodyPr/>
          <a:lstStyle/>
          <a:p>
            <a:pPr algn="ctr" defTabSz="1011238" eaLnBrk="1" hangingPunct="1"/>
            <a:r>
              <a:rPr lang="ru-RU" alt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«Особенности порядка исчисления и уплаты </a:t>
            </a:r>
            <a:r>
              <a:rPr lang="ru-RU" alt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имущественных налогов </a:t>
            </a:r>
            <a:r>
              <a:rPr lang="ru-RU" alt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физических лиц в 2022 году»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450" y="1924050"/>
            <a:ext cx="6408738" cy="647700"/>
          </a:xfrm>
          <a:prstGeom prst="rect">
            <a:avLst/>
          </a:prstGeom>
        </p:spPr>
        <p:txBody>
          <a:bodyPr lIns="104306" tIns="52153" rIns="104306" bIns="52153" anchor="ctr"/>
          <a:lstStyle/>
          <a:p>
            <a:pPr algn="ctr" defTabSz="1043056" eaLnBrk="1" fontAlgn="auto" hangingPunct="1"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УПРАВЛЕНИЕ ФЕДЕРАЛЬНОЙ НАЛОГОВОЙ СЛУЖБЫ ПО 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Г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. СЕВАСТОПОЛЮ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2253" y="4095750"/>
            <a:ext cx="7561263" cy="574675"/>
          </a:xfrm>
          <a:prstGeom prst="rect">
            <a:avLst/>
          </a:prstGeom>
        </p:spPr>
        <p:txBody>
          <a:bodyPr lIns="104306" tIns="52153" rIns="104306" bIns="52153" anchor="ctr"/>
          <a:lstStyle/>
          <a:p>
            <a:pPr algn="ctr" defTabSz="1043056" eaLnBrk="1" fontAlgn="auto" hangingPunct="1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Докладчик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ru-RU" sz="1400" b="1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Балуева Наталья Борисовна, </a:t>
            </a:r>
          </a:p>
          <a:p>
            <a:pPr algn="ctr" defTabSz="1043056" eaLnBrk="1" fontAlgn="auto" hangingPunct="1"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начальник отдела камерального контроля в сфере налогообложения имущества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6E024C04-508E-4228-8EAA-3C0DE93D1FEC}" type="slidenum">
              <a:rPr lang="ru-RU" altLang="ru-RU" sz="2100" smtClean="0">
                <a:solidFill>
                  <a:schemeClr val="bg1"/>
                </a:solidFill>
                <a:latin typeface="Arial Narrow" panose="020B0606020202030204" pitchFamily="34" charset="0"/>
              </a:rPr>
              <a:pPr>
                <a:defRPr/>
              </a:pPr>
              <a:t>10</a:t>
            </a:fld>
            <a:endParaRPr lang="ru-RU" altLang="ru-RU" sz="2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95690" y="301844"/>
            <a:ext cx="7311772" cy="50405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 eaLnBrk="1" fontAlgn="auto" hangingPunct="1">
              <a:spcAft>
                <a:spcPts val="0"/>
              </a:spcAft>
            </a:pPr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Расчет земельного налога физических лиц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24368" y="702186"/>
            <a:ext cx="686474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solidFill>
                  <a:srgbClr val="00B05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Пример: </a:t>
            </a:r>
            <a:r>
              <a:rPr lang="ru-RU" sz="1800" b="1" i="1" dirty="0" smtClean="0">
                <a:solidFill>
                  <a:srgbClr val="00B05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Гражданина </a:t>
            </a:r>
            <a:r>
              <a:rPr lang="ru-RU" sz="1800" b="1" i="1" dirty="0">
                <a:solidFill>
                  <a:srgbClr val="00B05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владеет </a:t>
            </a:r>
            <a:r>
              <a:rPr lang="ru-RU" sz="1800" b="1" i="1" dirty="0" smtClean="0">
                <a:solidFill>
                  <a:srgbClr val="00B05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земельным участком (для садоводства) площадью 800 м</a:t>
            </a:r>
            <a:r>
              <a:rPr lang="ru-RU" sz="1800" b="1" i="1" baseline="30000" dirty="0" smtClean="0">
                <a:solidFill>
                  <a:srgbClr val="00B05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 </a:t>
            </a:r>
            <a:r>
              <a:rPr lang="ru-RU" sz="1800" b="1" i="1" dirty="0" smtClean="0">
                <a:solidFill>
                  <a:srgbClr val="00B05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кадастровая стоимость 2 млн. руб.</a:t>
            </a:r>
            <a:endParaRPr lang="ru-RU" sz="1800" b="1" i="1" dirty="0">
              <a:solidFill>
                <a:srgbClr val="00B05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11807" y="1503542"/>
            <a:ext cx="1831930" cy="33855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Категория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19506" y="2017527"/>
            <a:ext cx="1828557" cy="82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Для ведения </a:t>
            </a:r>
          </a:p>
          <a:p>
            <a:pPr algn="ctr"/>
            <a:r>
              <a:rPr lang="ru-RU" sz="18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садоводства</a:t>
            </a:r>
            <a:endParaRPr lang="ru-RU" sz="18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947884" y="1522841"/>
            <a:ext cx="1728000" cy="33855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Налоговая ставка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47884" y="2012582"/>
            <a:ext cx="1750718" cy="82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0,025%</a:t>
            </a:r>
            <a:endParaRPr lang="ru-RU" sz="36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04085" y="3216252"/>
            <a:ext cx="2781637" cy="576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ст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. 2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Закона города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Севастополя от 26.11.2014 № 75-ЗС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4640" y="3937059"/>
            <a:ext cx="778108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РАСЧЕТ НАЛОГА:</a:t>
            </a:r>
          </a:p>
          <a:p>
            <a:r>
              <a:rPr lang="ru-RU" i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1) 2 000 000 </a:t>
            </a:r>
            <a:r>
              <a:rPr lang="ru-RU" i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× </a:t>
            </a:r>
            <a:r>
              <a:rPr lang="ru-RU" i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0,025%  = 500 </a:t>
            </a:r>
            <a:r>
              <a:rPr lang="ru-RU" i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рублей </a:t>
            </a:r>
            <a:r>
              <a:rPr lang="ru-RU" i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(без учета налогового вычета);</a:t>
            </a:r>
          </a:p>
          <a:p>
            <a:r>
              <a:rPr lang="ru-RU" i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2) 2 000 000 – (2 000 000 /800</a:t>
            </a:r>
            <a:r>
              <a:rPr lang="ru-RU" i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× </a:t>
            </a:r>
            <a:r>
              <a:rPr lang="ru-RU" i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600) </a:t>
            </a:r>
            <a:r>
              <a:rPr lang="ru-RU" i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×</a:t>
            </a:r>
            <a:r>
              <a:rPr lang="ru-RU" i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0,025% = 125 рублей (налоговый вычет 6 соток)</a:t>
            </a:r>
            <a:endParaRPr lang="ru-RU" i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4640" y="1986856"/>
            <a:ext cx="2045663" cy="82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Кадастровая 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стоимость </a:t>
            </a:r>
            <a:endParaRPr lang="ru-RU" b="1" dirty="0" smtClean="0">
              <a:solidFill>
                <a:prstClr val="black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2,0 </a:t>
            </a: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млн. </a:t>
            </a:r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руб.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86384" y="1499551"/>
            <a:ext cx="2068833" cy="33855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Налоговая база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04640" y="3207477"/>
            <a:ext cx="4726309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СЕВРЕЕСТР</a:t>
            </a:r>
          </a:p>
          <a:p>
            <a:pPr algn="ctr"/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Стрелка вверх 29"/>
          <p:cNvSpPr/>
          <p:nvPr/>
        </p:nvSpPr>
        <p:spPr>
          <a:xfrm>
            <a:off x="974330" y="2941363"/>
            <a:ext cx="950038" cy="2093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Стрелка вверх 30"/>
          <p:cNvSpPr/>
          <p:nvPr/>
        </p:nvSpPr>
        <p:spPr>
          <a:xfrm>
            <a:off x="3758765" y="2941363"/>
            <a:ext cx="950038" cy="2093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Стрелка вверх 31"/>
          <p:cNvSpPr/>
          <p:nvPr/>
        </p:nvSpPr>
        <p:spPr>
          <a:xfrm>
            <a:off x="6419884" y="2927573"/>
            <a:ext cx="950038" cy="2093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0" y="416734"/>
            <a:ext cx="1134614" cy="8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1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0" name="Номер слайда 3"/>
          <p:cNvSpPr>
            <a:spLocks noGrp="1"/>
          </p:cNvSpPr>
          <p:nvPr>
            <p:ph type="sldNum" sz="quarter" idx="10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6974D1-AEC5-459D-953B-CADC08A1D9DE}" type="slidenum">
              <a:rPr lang="ru-RU" altLang="ru-RU" sz="2100" smtClean="0">
                <a:solidFill>
                  <a:srgbClr val="FFFFFF"/>
                </a:solidFill>
                <a:latin typeface="Arial Narrow" panose="020B0606020202030204" pitchFamily="34" charset="0"/>
              </a:rPr>
              <a:pPr/>
              <a:t>11</a:t>
            </a:fld>
            <a:endParaRPr lang="ru-RU" altLang="ru-RU" sz="2100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9872" y="299440"/>
            <a:ext cx="8251825" cy="1213320"/>
          </a:xfrm>
          <a:prstGeom prst="rect">
            <a:avLst/>
          </a:prstGeom>
        </p:spPr>
        <p:txBody>
          <a:bodyPr lIns="104306" tIns="52153" rIns="104306" bIns="52153" anchor="ctr">
            <a:spAutoFit/>
          </a:bodyPr>
          <a:lstStyle/>
          <a:p>
            <a:pPr algn="ctr" defTabSz="1043056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Налоговый вычет по земельному налогу </a:t>
            </a:r>
          </a:p>
          <a:p>
            <a:pPr algn="ctr" defTabSz="1043056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физических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лиц</a:t>
            </a:r>
          </a:p>
          <a:p>
            <a:pPr algn="ctr" defTabSz="1043056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85727" y="3285707"/>
            <a:ext cx="1168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Пенсионеры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414" y="3270276"/>
            <a:ext cx="12891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Многодетные </a:t>
            </a:r>
            <a:endParaRPr lang="ru-RU" dirty="0" smtClean="0">
              <a:latin typeface="Arial Narrow" panose="020B0606020202030204" pitchFamily="34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dirty="0" smtClean="0">
                <a:latin typeface="Arial Narrow" panose="020B0606020202030204" pitchFamily="34" charset="0"/>
                <a:cs typeface="Times New Roman" pitchFamily="18" charset="0"/>
              </a:rPr>
              <a:t>семьи</a:t>
            </a:r>
            <a:endParaRPr lang="ru-RU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34790" y="3270276"/>
            <a:ext cx="1741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Ветераны ВОВ, ветераны боевых действий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70962" y="3270276"/>
            <a:ext cx="1343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dirty="0" smtClean="0">
                <a:latin typeface="Arial Narrow" panose="020B0606020202030204" pitchFamily="34" charset="0"/>
                <a:cs typeface="Times New Roman" pitchFamily="18" charset="0"/>
              </a:rPr>
              <a:t>Чернобыльцы </a:t>
            </a:r>
          </a:p>
          <a:p>
            <a:pPr algn="ctr">
              <a:spcBef>
                <a:spcPts val="0"/>
              </a:spcBef>
              <a:defRPr/>
            </a:pPr>
            <a:r>
              <a:rPr lang="ru-RU" dirty="0" smtClean="0">
                <a:latin typeface="Arial Narrow" panose="020B0606020202030204" pitchFamily="34" charset="0"/>
                <a:cs typeface="Times New Roman" pitchFamily="18" charset="0"/>
              </a:rPr>
              <a:t>и пр.</a:t>
            </a:r>
            <a:endParaRPr lang="ru-RU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99570" y="1378099"/>
            <a:ext cx="4522131" cy="50405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>
            <a:defPPr>
              <a:defRPr lang="ru-RU"/>
            </a:defPPr>
            <a:lvl1pPr marL="0" marR="0" indent="0" defTabSz="1043056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Общее количество – 32 562 чел.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79118" y="3270276"/>
            <a:ext cx="19621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Инвалиды 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I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II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гр.,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дети инвалиды </a:t>
            </a:r>
          </a:p>
          <a:p>
            <a:pPr algn="ctr">
              <a:spcBef>
                <a:spcPts val="0"/>
              </a:spcBef>
              <a:defRPr/>
            </a:pP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(с  детства)</a:t>
            </a:r>
            <a:endParaRPr lang="ru-RU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423412"/>
            <a:ext cx="80806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вычет предоставляется на один земельный участок в размере 600 м</a:t>
            </a:r>
            <a:r>
              <a:rPr lang="ru-RU" sz="1800" b="1" baseline="300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Левая фигурная скобка 19"/>
          <p:cNvSpPr/>
          <p:nvPr/>
        </p:nvSpPr>
        <p:spPr>
          <a:xfrm rot="16200000">
            <a:off x="4097127" y="586537"/>
            <a:ext cx="360040" cy="7165663"/>
          </a:xfrm>
          <a:prstGeom prst="leftBrace">
            <a:avLst>
              <a:gd name="adj1" fmla="val 49677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39382" y="1404088"/>
            <a:ext cx="835246" cy="189143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80899" y="2642482"/>
            <a:ext cx="835246" cy="65975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27227" y="2732450"/>
            <a:ext cx="828000" cy="5599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76758" y="2932386"/>
            <a:ext cx="828000" cy="36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6411" y="2089667"/>
            <a:ext cx="938067" cy="45474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87%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61657" y="2732100"/>
            <a:ext cx="861553" cy="45474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6%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13562" y="2805736"/>
            <a:ext cx="861553" cy="45474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4%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54883" y="2885993"/>
            <a:ext cx="861553" cy="45474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2%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498225" y="3303452"/>
            <a:ext cx="77206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45470" y="969690"/>
            <a:ext cx="1049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28 460</a:t>
            </a:r>
            <a:endParaRPr lang="ru-RU" sz="24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83874" y="2143530"/>
            <a:ext cx="1049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1 843</a:t>
            </a:r>
            <a:endParaRPr lang="ru-RU" sz="24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91892" y="2269120"/>
            <a:ext cx="1049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1 311</a:t>
            </a:r>
            <a:endParaRPr lang="ru-RU" sz="24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99910" y="2483793"/>
            <a:ext cx="1049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815</a:t>
            </a:r>
            <a:endParaRPr lang="ru-RU" sz="24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879990" y="2929510"/>
            <a:ext cx="828000" cy="36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88482" y="2885993"/>
            <a:ext cx="861553" cy="45474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1%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33509" y="2483793"/>
            <a:ext cx="1049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133</a:t>
            </a:r>
            <a:endParaRPr lang="ru-RU" sz="24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219" y="1957262"/>
            <a:ext cx="4198555" cy="267077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62AD9B0-A7DC-452B-B0E1-F57CF33C38C4}" type="slidenum">
              <a:rPr lang="ru-RU" altLang="ru-RU" sz="2100" smtClean="0">
                <a:latin typeface="Arial Narrow" panose="020B0606020202030204" pitchFamily="34" charset="0"/>
              </a:rPr>
              <a:pPr>
                <a:defRPr/>
              </a:pPr>
              <a:t>12</a:t>
            </a:fld>
            <a:endParaRPr lang="ru-RU" altLang="ru-RU" sz="2100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23478"/>
            <a:ext cx="8398786" cy="69545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925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Налоговое уведомление для физических лиц за 2021</a:t>
            </a: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год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7826" y="4054395"/>
            <a:ext cx="35283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Срок уплаты:  </a:t>
            </a:r>
          </a:p>
          <a:p>
            <a:r>
              <a:rPr lang="ru-RU" sz="24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не позднее 01.12.2022 года</a:t>
            </a:r>
            <a:endParaRPr lang="ru-RU" sz="2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99140" y="843547"/>
            <a:ext cx="36195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Приказ ФНС России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от 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07.09.2016 </a:t>
            </a:r>
            <a:endParaRPr lang="ru-RU" sz="14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№ ММВ-7-11/477@ (ред. 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от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17.06.2020                               № 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ЕД-7-21/386@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) «Об 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утверждении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формы 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налогового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уведомления»</a:t>
            </a:r>
            <a:endParaRPr lang="ru-RU" sz="14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57354"/>
            <a:ext cx="4198555" cy="2863165"/>
          </a:xfrm>
          <a:prstGeom prst="rect">
            <a:avLst/>
          </a:prstGeom>
        </p:spPr>
      </p:pic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66309"/>
            <a:ext cx="7466952" cy="1289502"/>
          </a:xfrm>
          <a:prstGeom prst="rect">
            <a:avLst/>
          </a:prstGeom>
          <a:ln w="34925">
            <a:solidFill>
              <a:schemeClr val="accent1">
                <a:lumMod val="75000"/>
              </a:schemeClr>
            </a:solidFill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83568" y="3955811"/>
            <a:ext cx="7272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83568" y="3724655"/>
            <a:ext cx="746695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1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67533" y="1635646"/>
            <a:ext cx="3661621" cy="31700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40000"/>
                  <a:lumOff val="60000"/>
                  <a:alpha val="2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defTabSz="360000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 defTabSz="360000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000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 defTabSz="3600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Налогоплательщику        предоставлена                          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налоговая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льгота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defTabSz="360000">
              <a:spcAft>
                <a:spcPts val="0"/>
              </a:spcAft>
            </a:pPr>
            <a:r>
              <a:rPr lang="ru-RU" sz="20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defTabSz="3600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Сумма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налога к уплате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defTabSz="360000">
              <a:spcAft>
                <a:spcPts val="0"/>
              </a:spcAft>
            </a:pPr>
            <a:r>
              <a:rPr lang="ru-RU" sz="2000" b="1" dirty="0" smtClean="0">
                <a:solidFill>
                  <a:srgbClr val="00B05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менее 100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рублей 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defTabSz="360000">
              <a:spcAft>
                <a:spcPts val="0"/>
              </a:spcAft>
            </a:pPr>
            <a:endParaRPr lang="ru-RU" sz="2000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 defTabSz="3600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зачтен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переплатой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62AD9B0-A7DC-452B-B0E1-F57CF33C38C4}" type="slidenum">
              <a:rPr lang="ru-RU" altLang="ru-RU" sz="2100" smtClean="0">
                <a:latin typeface="Arial Narrow" panose="020B0606020202030204" pitchFamily="34" charset="0"/>
              </a:rPr>
              <a:pPr>
                <a:defRPr/>
              </a:pPr>
              <a:t>13</a:t>
            </a:fld>
            <a:endParaRPr lang="ru-RU" altLang="ru-RU" sz="2100" dirty="0">
              <a:latin typeface="Arial Narrow" panose="020B0606020202030204" pitchFamily="34" charset="0"/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39214" y="440313"/>
            <a:ext cx="8656637" cy="57626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Направление налоговых уведомлений в 2022 году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7599" y="3719068"/>
            <a:ext cx="2195586" cy="55809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>
            <a:defPPr>
              <a:defRPr lang="ru-RU"/>
            </a:defPPr>
            <a:lvl1pPr defTabSz="1043056" eaLnBrk="1" fontAlgn="auto" hangingPunct="1">
              <a:spcAft>
                <a:spcPts val="0"/>
              </a:spcAft>
              <a:defRPr sz="2000" b="1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по Почте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00638" y="2209082"/>
            <a:ext cx="2528683" cy="59724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defTabSz="1043056" eaLnBrk="1" fontAlgn="auto" hangingPunct="1">
              <a:spcAft>
                <a:spcPts val="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Личный кабинет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3283" y="1250551"/>
            <a:ext cx="4194986" cy="39736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 eaLnBrk="1" fontAlgn="auto" hangingPunct="1">
              <a:spcAft>
                <a:spcPts val="0"/>
              </a:spcAf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Количество: 151 тыс. штук</a:t>
            </a:r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1912394" y="3221271"/>
            <a:ext cx="231543" cy="1584474"/>
          </a:xfrm>
          <a:prstGeom prst="rightBrace">
            <a:avLst>
              <a:gd name="adj1" fmla="val 55728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 sz="1100" dirty="0"/>
          </a:p>
        </p:txBody>
      </p:sp>
      <p:sp>
        <p:nvSpPr>
          <p:cNvPr id="16" name="Правая фигурная скобка 15"/>
          <p:cNvSpPr/>
          <p:nvPr/>
        </p:nvSpPr>
        <p:spPr>
          <a:xfrm>
            <a:off x="1912394" y="1830772"/>
            <a:ext cx="204672" cy="1390499"/>
          </a:xfrm>
          <a:prstGeom prst="rightBrace">
            <a:avLst>
              <a:gd name="adj1" fmla="val 43283"/>
              <a:gd name="adj2" fmla="val 50000"/>
            </a:avLst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9307" y="1824766"/>
            <a:ext cx="1080120" cy="13966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Narrow" panose="020B0606020202030204" pitchFamily="34" charset="0"/>
              </a:rPr>
              <a:t>74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69307" y="3226053"/>
            <a:ext cx="1080120" cy="158447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Narrow" panose="020B0606020202030204" pitchFamily="34" charset="0"/>
              </a:rPr>
              <a:t>77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493465" y="1326969"/>
            <a:ext cx="3960440" cy="8187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Налоговое </a:t>
            </a:r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уведомление  </a:t>
            </a:r>
            <a:endParaRPr lang="ru-RU" sz="2400" b="1" dirty="0" smtClean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не направляется в случае:</a:t>
            </a:r>
            <a:endParaRPr lang="en-US" sz="2400" b="1" dirty="0" smtClean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81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3"/>
          <p:cNvSpPr>
            <a:spLocks noGrp="1"/>
          </p:cNvSpPr>
          <p:nvPr>
            <p:ph type="sldNum" sz="quarter" idx="10"/>
          </p:nvPr>
        </p:nvSpPr>
        <p:spPr bwMode="auto">
          <a:xfrm>
            <a:off x="8427056" y="4506908"/>
            <a:ext cx="619125" cy="4746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algn="l" defTabSz="802838">
              <a:lnSpc>
                <a:spcPct val="100000"/>
              </a:lnSpc>
              <a:defRPr/>
            </a:pPr>
            <a:fld id="{07BB9C3B-8B60-4732-9AD9-D8CD189757F9}" type="slidenum">
              <a:rPr lang="ru-RU" altLang="ru-RU" sz="21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l" defTabSz="802838">
                <a:lnSpc>
                  <a:spcPct val="100000"/>
                </a:lnSpc>
                <a:defRPr/>
              </a:pPr>
              <a:t>14</a:t>
            </a:fld>
            <a:endParaRPr lang="ru-RU" altLang="ru-RU" sz="21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3731" name="TextBox 27"/>
          <p:cNvSpPr txBox="1">
            <a:spLocks noChangeArrowheads="1"/>
          </p:cNvSpPr>
          <p:nvPr/>
        </p:nvSpPr>
        <p:spPr bwMode="auto">
          <a:xfrm>
            <a:off x="827584" y="509821"/>
            <a:ext cx="796766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0" tIns="40815" rIns="81630" bIns="40815" anchor="ctr"/>
          <a:lstStyle>
            <a:defPPr>
              <a:defRPr lang="ru-RU"/>
            </a:defPPr>
            <a:lvl1pPr algn="ctr" defTabSz="800100">
              <a:lnSpc>
                <a:spcPts val="2163"/>
              </a:lnSpc>
              <a:defRPr sz="2000" b="1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  <a:lvl2pPr defTabSz="800100"/>
            <a:lvl3pPr defTabSz="800100"/>
            <a:lvl4pPr defTabSz="800100"/>
            <a:lvl5pPr defTabSz="800100"/>
            <a:lvl6pPr marL="2062163" indent="193675" defTabSz="800100" eaLnBrk="0" fontAlgn="base" hangingPunct="0">
              <a:spcBef>
                <a:spcPct val="0"/>
              </a:spcBef>
              <a:spcAft>
                <a:spcPct val="0"/>
              </a:spcAft>
            </a:lvl6pPr>
            <a:lvl7pPr marL="2519363" indent="193675" defTabSz="800100" eaLnBrk="0" fontAlgn="base" hangingPunct="0">
              <a:spcBef>
                <a:spcPct val="0"/>
              </a:spcBef>
              <a:spcAft>
                <a:spcPct val="0"/>
              </a:spcAft>
            </a:lvl7pPr>
            <a:lvl8pPr marL="2976563" indent="193675" defTabSz="800100" eaLnBrk="0" fontAlgn="base" hangingPunct="0">
              <a:spcBef>
                <a:spcPct val="0"/>
              </a:spcBef>
              <a:spcAft>
                <a:spcPct val="0"/>
              </a:spcAft>
            </a:lvl8pPr>
            <a:lvl9pPr marL="3433763" indent="193675" defTabSz="8001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altLang="ru-RU" sz="2400" dirty="0"/>
              <a:t>Сообщение о наличии объектов недвижимого имущества и (или) транспортных средств, признаваемых объектами налогообложения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3238" y="1511300"/>
            <a:ext cx="4530725" cy="3240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eaLnBrk="1" fontAlgn="auto" hangingPunct="1">
              <a:spcAft>
                <a:spcPts val="0"/>
              </a:spcAft>
            </a:pPr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Объект налогообложения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3238" y="1997075"/>
            <a:ext cx="4530725" cy="3240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eaLnBrk="1" fontAlgn="auto" hangingPunct="1">
              <a:spcAft>
                <a:spcPts val="0"/>
              </a:spcAft>
            </a:pPr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Налоговая льгота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3238" y="2436813"/>
            <a:ext cx="4530725" cy="3240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eaLnBrk="1" fontAlgn="auto" hangingPunct="1">
              <a:spcAft>
                <a:spcPts val="0"/>
              </a:spcAft>
            </a:pPr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Налоговое уведомление</a:t>
            </a:r>
          </a:p>
        </p:txBody>
      </p:sp>
      <p:sp>
        <p:nvSpPr>
          <p:cNvPr id="73735" name="TextBox 9"/>
          <p:cNvSpPr txBox="1">
            <a:spLocks noChangeArrowheads="1"/>
          </p:cNvSpPr>
          <p:nvPr/>
        </p:nvSpPr>
        <p:spPr bwMode="auto">
          <a:xfrm>
            <a:off x="5435600" y="1812925"/>
            <a:ext cx="18002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 anchor="ctr"/>
          <a:lstStyle>
            <a:defPPr>
              <a:defRPr lang="ru-RU"/>
            </a:defPPr>
            <a:lvl1pPr defTabSz="1042988" eaLnBrk="1" hangingPunct="1">
              <a:defRPr sz="1900" b="1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  <a:lvl2pPr defTabSz="1042988"/>
            <a:lvl3pPr defTabSz="1042988"/>
            <a:lvl4pPr defTabSz="1042988"/>
            <a:lvl5pPr defTabSz="1042988"/>
            <a:lvl6pPr marL="2062163" indent="193675" defTabSz="1042988" eaLnBrk="0" fontAlgn="base" hangingPunct="0">
              <a:spcBef>
                <a:spcPct val="0"/>
              </a:spcBef>
              <a:spcAft>
                <a:spcPct val="0"/>
              </a:spcAft>
            </a:lvl6pPr>
            <a:lvl7pPr marL="2519363" indent="193675" defTabSz="1042988" eaLnBrk="0" fontAlgn="base" hangingPunct="0">
              <a:spcBef>
                <a:spcPct val="0"/>
              </a:spcBef>
              <a:spcAft>
                <a:spcPct val="0"/>
              </a:spcAft>
            </a:lvl7pPr>
            <a:lvl8pPr marL="2976563" indent="193675" defTabSz="1042988" eaLnBrk="0" fontAlgn="base" hangingPunct="0">
              <a:spcBef>
                <a:spcPct val="0"/>
              </a:spcBef>
              <a:spcAft>
                <a:spcPct val="0"/>
              </a:spcAft>
            </a:lvl8pPr>
            <a:lvl9pPr marL="3433763" indent="193675" defTabSz="1042988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altLang="ru-RU" dirty="0"/>
              <a:t>отсутствует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35600" y="2268538"/>
            <a:ext cx="20732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 anchor="ctr"/>
          <a:lstStyle>
            <a:defPPr>
              <a:defRPr lang="ru-RU"/>
            </a:defPPr>
            <a:lvl1pPr defTabSz="1042988" eaLnBrk="1" hangingPunct="1">
              <a:defRPr sz="1900" b="1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  <a:lvl2pPr defTabSz="1042988"/>
            <a:lvl3pPr defTabSz="1042988"/>
            <a:lvl4pPr defTabSz="1042988"/>
            <a:lvl5pPr defTabSz="1042988"/>
            <a:lvl6pPr marL="2062163" indent="193675" defTabSz="1042988" eaLnBrk="0" fontAlgn="base" hangingPunct="0">
              <a:spcBef>
                <a:spcPct val="0"/>
              </a:spcBef>
              <a:spcAft>
                <a:spcPct val="0"/>
              </a:spcAft>
            </a:lvl6pPr>
            <a:lvl7pPr marL="2519363" indent="193675" defTabSz="1042988" eaLnBrk="0" fontAlgn="base" hangingPunct="0">
              <a:spcBef>
                <a:spcPct val="0"/>
              </a:spcBef>
              <a:spcAft>
                <a:spcPct val="0"/>
              </a:spcAft>
            </a:lvl7pPr>
            <a:lvl8pPr marL="2976563" indent="193675" defTabSz="1042988" eaLnBrk="0" fontAlgn="base" hangingPunct="0">
              <a:spcBef>
                <a:spcPct val="0"/>
              </a:spcBef>
              <a:spcAft>
                <a:spcPct val="0"/>
              </a:spcAft>
            </a:lvl8pPr>
            <a:lvl9pPr marL="3433763" indent="193675" defTabSz="1042988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не </a:t>
            </a:r>
            <a:r>
              <a:rPr lang="ru-RU" dirty="0"/>
              <a:t>получено гражданином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3237" y="2896646"/>
            <a:ext cx="4530725" cy="76993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eaLnBrk="1" fontAlgn="auto" hangingPunct="1">
              <a:spcAft>
                <a:spcPts val="0"/>
              </a:spcAft>
            </a:pPr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Сообщения о наличии объектов с пакетом документов </a:t>
            </a:r>
          </a:p>
          <a:p>
            <a:pPr algn="ctr" defTabSz="1043056" eaLnBrk="1" fontAlgn="auto" hangingPunct="1">
              <a:spcAft>
                <a:spcPts val="0"/>
              </a:spcAft>
            </a:pPr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Срок: не позднее </a:t>
            </a:r>
            <a:r>
              <a:rPr lang="ru-RU" b="1" dirty="0">
                <a:solidFill>
                  <a:srgbClr val="FFC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31.12.2022 </a:t>
            </a:r>
          </a:p>
        </p:txBody>
      </p:sp>
      <p:sp>
        <p:nvSpPr>
          <p:cNvPr id="73738" name="TextBox 12"/>
          <p:cNvSpPr txBox="1">
            <a:spLocks noChangeArrowheads="1"/>
          </p:cNvSpPr>
          <p:nvPr/>
        </p:nvSpPr>
        <p:spPr bwMode="auto">
          <a:xfrm>
            <a:off x="5338763" y="2945604"/>
            <a:ext cx="31670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 anchor="ctr"/>
          <a:lstStyle>
            <a:defPPr>
              <a:defRPr lang="ru-RU"/>
            </a:defPPr>
            <a:lvl1pPr defTabSz="1042988" eaLnBrk="1" hangingPunct="1">
              <a:defRPr sz="1900" b="1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  <a:lvl2pPr defTabSz="1042988"/>
            <a:lvl3pPr defTabSz="1042988"/>
            <a:lvl4pPr defTabSz="1042988"/>
            <a:lvl5pPr defTabSz="1042988"/>
            <a:lvl6pPr marL="2062163" indent="193675" defTabSz="1042988" eaLnBrk="0" fontAlgn="base" hangingPunct="0">
              <a:spcBef>
                <a:spcPct val="0"/>
              </a:spcBef>
              <a:spcAft>
                <a:spcPct val="0"/>
              </a:spcAft>
            </a:lvl6pPr>
            <a:lvl7pPr marL="2519363" indent="193675" defTabSz="1042988" eaLnBrk="0" fontAlgn="base" hangingPunct="0">
              <a:spcBef>
                <a:spcPct val="0"/>
              </a:spcBef>
              <a:spcAft>
                <a:spcPct val="0"/>
              </a:spcAft>
            </a:lvl7pPr>
            <a:lvl8pPr marL="2976563" indent="193675" defTabSz="1042988" eaLnBrk="0" fontAlgn="base" hangingPunct="0">
              <a:spcBef>
                <a:spcPct val="0"/>
              </a:spcBef>
              <a:spcAft>
                <a:spcPct val="0"/>
              </a:spcAft>
            </a:lvl8pPr>
            <a:lvl9pPr marL="3433763" indent="193675" defTabSz="1042988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altLang="ru-RU" dirty="0"/>
              <a:t>  не представлено в НО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47405" y="3784660"/>
            <a:ext cx="3649663" cy="110648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Размер штрафной санкции </a:t>
            </a:r>
          </a:p>
          <a:p>
            <a:pPr indent="450215" algn="ctr">
              <a:spcAft>
                <a:spcPts val="0"/>
              </a:spcAft>
            </a:pPr>
            <a:r>
              <a:rPr lang="ru-RU" sz="2000" b="1" dirty="0">
                <a:solidFill>
                  <a:srgbClr val="FFC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20%</a:t>
            </a:r>
            <a:r>
              <a:rPr lang="ru-RU" sz="2000" b="1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</a:p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 суммы неуплаченных имущественных налогов </a:t>
            </a:r>
          </a:p>
        </p:txBody>
      </p:sp>
      <p:sp>
        <p:nvSpPr>
          <p:cNvPr id="73740" name="TextBox 14"/>
          <p:cNvSpPr txBox="1">
            <a:spLocks noChangeArrowheads="1"/>
          </p:cNvSpPr>
          <p:nvPr/>
        </p:nvSpPr>
        <p:spPr bwMode="auto">
          <a:xfrm>
            <a:off x="5435600" y="1385888"/>
            <a:ext cx="1992313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 anchor="ctr"/>
          <a:lstStyle>
            <a:defPPr>
              <a:defRPr lang="ru-RU"/>
            </a:defPPr>
            <a:lvl1pPr defTabSz="1042988" eaLnBrk="1" hangingPunct="1">
              <a:defRPr sz="1900" b="1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  <a:lvl2pPr defTabSz="1042988"/>
            <a:lvl3pPr defTabSz="1042988"/>
            <a:lvl4pPr defTabSz="1042988"/>
            <a:lvl5pPr defTabSz="1042988"/>
            <a:lvl6pPr marL="2062163" indent="193675" defTabSz="1042988" eaLnBrk="0" fontAlgn="base" hangingPunct="0">
              <a:spcBef>
                <a:spcPct val="0"/>
              </a:spcBef>
              <a:spcAft>
                <a:spcPct val="0"/>
              </a:spcAft>
            </a:lvl6pPr>
            <a:lvl7pPr marL="2519363" indent="193675" defTabSz="1042988" eaLnBrk="0" fontAlgn="base" hangingPunct="0">
              <a:spcBef>
                <a:spcPct val="0"/>
              </a:spcBef>
              <a:spcAft>
                <a:spcPct val="0"/>
              </a:spcAft>
            </a:lvl7pPr>
            <a:lvl8pPr marL="2976563" indent="193675" defTabSz="1042988" eaLnBrk="0" fontAlgn="base" hangingPunct="0">
              <a:spcBef>
                <a:spcPct val="0"/>
              </a:spcBef>
              <a:spcAft>
                <a:spcPct val="0"/>
              </a:spcAft>
            </a:lvl8pPr>
            <a:lvl9pPr marL="3433763" indent="193675" defTabSz="1042988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altLang="ru-RU" dirty="0"/>
              <a:t>в наличии гражданина</a:t>
            </a:r>
          </a:p>
        </p:txBody>
      </p:sp>
      <p:sp>
        <p:nvSpPr>
          <p:cNvPr id="73741" name="Прямоугольник 15"/>
          <p:cNvSpPr>
            <a:spLocks noChangeArrowheads="1"/>
          </p:cNvSpPr>
          <p:nvPr/>
        </p:nvSpPr>
        <p:spPr bwMode="auto">
          <a:xfrm>
            <a:off x="619918" y="4197349"/>
            <a:ext cx="3621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800" b="1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п. 3 ст. 129.1 НК РФ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5108705" y="1512334"/>
            <a:ext cx="214313" cy="293687"/>
          </a:xfrm>
          <a:prstGeom prst="chevron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79646"/>
              </a:solidFill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5124450" y="1960563"/>
            <a:ext cx="214313" cy="336550"/>
          </a:xfrm>
          <a:prstGeom prst="chevron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79646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5114925" y="2430463"/>
            <a:ext cx="214313" cy="336550"/>
          </a:xfrm>
          <a:prstGeom prst="chevron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5116766" y="3089338"/>
            <a:ext cx="215900" cy="336550"/>
          </a:xfrm>
          <a:prstGeom prst="chevron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1758948" y="3747816"/>
            <a:ext cx="1946275" cy="368300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3939380" y="4197349"/>
            <a:ext cx="603250" cy="428625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3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213B0F2-C75C-48E5-A58E-98376309E5EF}" type="slidenum">
              <a:rPr lang="ru-RU" altLang="ru-RU" sz="2100" smtClean="0">
                <a:latin typeface="Arial Narrow" panose="020B0606020202030204" pitchFamily="34" charset="0"/>
              </a:rPr>
              <a:pPr>
                <a:defRPr/>
              </a:pPr>
              <a:t>15</a:t>
            </a:fld>
            <a:endParaRPr lang="ru-RU" altLang="ru-RU" sz="21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2554" y="341403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Федеральный закон </a:t>
            </a:r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</a:rPr>
              <a:t>от 13.07.2015 </a:t>
            </a:r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№ </a:t>
            </a:r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</a:rPr>
              <a:t>218-ФЗ </a:t>
            </a:r>
            <a:endParaRPr lang="ru-RU" sz="2400" b="1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«О </a:t>
            </a:r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</a:rPr>
              <a:t>государственной регистрации </a:t>
            </a:r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недвижимости»</a:t>
            </a:r>
            <a:endParaRPr lang="ru-RU" sz="24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3390" y="2222410"/>
            <a:ext cx="2553904" cy="70788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Уполномоченный орган</a:t>
            </a:r>
            <a:r>
              <a:rPr lang="en-US" dirty="0"/>
              <a:t> </a:t>
            </a:r>
            <a:endParaRPr lang="ru-RU" dirty="0"/>
          </a:p>
          <a:p>
            <a:r>
              <a:rPr lang="ru-RU" dirty="0"/>
              <a:t>в городе Севастополе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38473" y="2222410"/>
            <a:ext cx="3727378" cy="70788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Департамент по имущественным и земельным отношениям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42804" y="1255980"/>
            <a:ext cx="7244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Выявление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правообладателей ранее учтенных объектов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недвижимости ст.69.1 Закона  №218-ФЗ)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960446" y="2304500"/>
            <a:ext cx="681765" cy="57606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9" name="TextBox 8"/>
          <p:cNvSpPr txBox="1"/>
          <p:nvPr/>
        </p:nvSpPr>
        <p:spPr>
          <a:xfrm>
            <a:off x="1142804" y="3397653"/>
            <a:ext cx="7155571" cy="1338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Собственник имущества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может самостоятельно обратиться в регистрирующий орган через МФЦ (многофункциональный центр)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для государственной регистрации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прав на  ранее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учтенные объекты недвижимости (ст.69 Закона №218-ФЗ)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40000" y="1296000"/>
            <a:ext cx="554592" cy="54452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12" name="Овал 11"/>
          <p:cNvSpPr/>
          <p:nvPr/>
        </p:nvSpPr>
        <p:spPr>
          <a:xfrm>
            <a:off x="540000" y="3397653"/>
            <a:ext cx="554592" cy="54452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Arial Narrow" panose="020B0606020202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4925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E20E89E6-FE54-4E13-859C-1FA908D70D39}" type="slidenum">
              <a:rPr lang="ru-RU" sz="2100">
                <a:solidFill>
                  <a:prstClr val="white"/>
                </a:solidFill>
                <a:latin typeface="Arial Narrow" panose="020B0606020202030204" pitchFamily="34" charset="0"/>
              </a:rPr>
              <a:pPr/>
              <a:t>16</a:t>
            </a:fld>
            <a:endParaRPr lang="ru-RU" sz="21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259389"/>
            <a:ext cx="8206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634" eaLnBrk="1" hangingPunct="1"/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Способы уплаты </a:t>
            </a:r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имущественных </a:t>
            </a:r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налогов</a:t>
            </a:r>
            <a:endParaRPr lang="ru-RU" sz="2400" b="1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016" y="1907335"/>
            <a:ext cx="1725540" cy="149616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339752" y="2336668"/>
            <a:ext cx="3694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01634" eaLnBrk="1" hangingPunct="1">
              <a:spcAft>
                <a:spcPts val="1200"/>
              </a:spcAft>
            </a:pPr>
            <a:r>
              <a:rPr lang="ru-RU" sz="18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«Личный кабинет для физических лиц» на сайте ФНС России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6231528" y="2161179"/>
            <a:ext cx="524007" cy="11225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1634" eaLnBrk="1" hangingPunct="1"/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Стрелка влево 7"/>
          <p:cNvSpPr/>
          <p:nvPr/>
        </p:nvSpPr>
        <p:spPr>
          <a:xfrm>
            <a:off x="2855235" y="961415"/>
            <a:ext cx="516103" cy="11722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1634" eaLnBrk="1" hangingPunct="1"/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91786" y="1241946"/>
            <a:ext cx="3398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1634" eaLnBrk="1" hangingPunct="1">
              <a:spcAft>
                <a:spcPts val="1200"/>
              </a:spcAft>
            </a:pPr>
            <a:r>
              <a:rPr lang="ru-RU" sz="18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Отделения банка, </a:t>
            </a:r>
            <a:r>
              <a:rPr lang="ru-RU" sz="18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почтовые </a:t>
            </a:r>
            <a:r>
              <a:rPr lang="ru-RU" sz="18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отделения, терминалы </a:t>
            </a:r>
            <a:endParaRPr lang="ru-RU" sz="1800" b="1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72" y="774190"/>
            <a:ext cx="1818949" cy="156247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9" name="Прямоугольник 18"/>
          <p:cNvSpPr/>
          <p:nvPr/>
        </p:nvSpPr>
        <p:spPr>
          <a:xfrm>
            <a:off x="3691786" y="3723650"/>
            <a:ext cx="266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1634" eaLnBrk="1" hangingPunct="1">
              <a:spcAft>
                <a:spcPts val="1200"/>
              </a:spcAft>
            </a:pPr>
            <a:r>
              <a:rPr lang="ru-RU" sz="18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Единый </a:t>
            </a:r>
            <a:r>
              <a:rPr lang="ru-RU" sz="18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портал государственных услуг 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77" y="3099680"/>
            <a:ext cx="1818949" cy="179625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2" name="Стрелка влево 21"/>
          <p:cNvSpPr/>
          <p:nvPr/>
        </p:nvSpPr>
        <p:spPr>
          <a:xfrm>
            <a:off x="2855235" y="3389045"/>
            <a:ext cx="516103" cy="11722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1634" eaLnBrk="1" hangingPunct="1"/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9079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Прямоугольник 3"/>
          <p:cNvSpPr>
            <a:spLocks noChangeArrowheads="1"/>
          </p:cNvSpPr>
          <p:nvPr/>
        </p:nvSpPr>
        <p:spPr bwMode="auto">
          <a:xfrm>
            <a:off x="4638675" y="6853238"/>
            <a:ext cx="153352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162" tIns="52082" rIns="104162" bIns="52082">
            <a:spAutoFit/>
          </a:bodyPr>
          <a:lstStyle>
            <a:lvl1pPr defTabSz="10160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160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160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160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160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rgbClr val="FFFFFF"/>
                </a:solidFill>
                <a:latin typeface="Calibri" panose="020F0502020204030204" pitchFamily="34" charset="0"/>
              </a:rPr>
              <a:t>30 января 2015 года</a:t>
            </a:r>
          </a:p>
        </p:txBody>
      </p:sp>
      <p:sp>
        <p:nvSpPr>
          <p:cNvPr id="79875" name="Заголовок 1"/>
          <p:cNvSpPr>
            <a:spLocks noGrp="1"/>
          </p:cNvSpPr>
          <p:nvPr>
            <p:ph type="ctrTitle"/>
          </p:nvPr>
        </p:nvSpPr>
        <p:spPr>
          <a:xfrm>
            <a:off x="700088" y="2643188"/>
            <a:ext cx="7875587" cy="865187"/>
          </a:xfrm>
        </p:spPr>
        <p:txBody>
          <a:bodyPr/>
          <a:lstStyle/>
          <a:p>
            <a:pPr algn="ctr" eaLnBrk="1" hangingPunct="1"/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 ЗА  ВНИМАНИЕ</a:t>
            </a:r>
            <a:b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3148111" y="1158015"/>
            <a:ext cx="4824288" cy="379995"/>
            <a:chOff x="3563888" y="929636"/>
            <a:chExt cx="4824288" cy="369332"/>
          </a:xfrm>
        </p:grpSpPr>
        <p:sp>
          <p:nvSpPr>
            <p:cNvPr id="5" name="TextBox 4"/>
            <p:cNvSpPr txBox="1"/>
            <p:nvPr/>
          </p:nvSpPr>
          <p:spPr>
            <a:xfrm>
              <a:off x="3563888" y="929636"/>
              <a:ext cx="21375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ru-RU" sz="18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57246" y="929636"/>
              <a:ext cx="223093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ru-RU" sz="18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602" name="Номер слайда 3"/>
          <p:cNvSpPr>
            <a:spLocks noGrp="1"/>
          </p:cNvSpPr>
          <p:nvPr>
            <p:ph type="sldNum" sz="quarter" idx="10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2800">
              <a:spcBef>
                <a:spcPct val="20000"/>
              </a:spcBef>
              <a:buFont typeface="+mj-lt"/>
              <a:defRPr sz="2400">
                <a:solidFill>
                  <a:srgbClr val="005AA9"/>
                </a:solidFill>
                <a:latin typeface="Calibri" panose="020F0502020204030204" pitchFamily="34" charset="0"/>
              </a:defRPr>
            </a:lvl1pPr>
            <a:lvl2pPr marL="282575" indent="174625" defTabSz="8128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2pPr>
            <a:lvl3pPr marL="555625" indent="-201613" defTabSz="8128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3pPr>
            <a:lvl4pPr marL="1600200" indent="-1319213" algn="just" defTabSz="812800">
              <a:lnSpc>
                <a:spcPts val="1900"/>
              </a:lnSpc>
              <a:spcBef>
                <a:spcPts val="400"/>
              </a:spcBef>
              <a:buFont typeface="Arial" panose="020B0604020202020204" pitchFamily="34" charset="0"/>
              <a:defRPr sz="1600">
                <a:solidFill>
                  <a:srgbClr val="504F53"/>
                </a:solidFill>
                <a:latin typeface="Calibri" panose="020F0502020204030204" pitchFamily="34" charset="0"/>
              </a:defRPr>
            </a:lvl4pPr>
            <a:lvl5pPr marL="1119188" indent="709613" defTabSz="812800">
              <a:lnSpc>
                <a:spcPts val="1800"/>
              </a:lnSpc>
              <a:spcBef>
                <a:spcPts val="400"/>
              </a:spcBef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5pPr>
            <a:lvl6pPr marL="1576388" indent="709613" defTabSz="8128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6pPr>
            <a:lvl7pPr marL="2033588" indent="709613" defTabSz="8128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7pPr>
            <a:lvl8pPr marL="2490788" indent="709613" defTabSz="8128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8pPr>
            <a:lvl9pPr marL="2947988" indent="709613" defTabSz="8128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C5A660-9691-48CE-A84D-42D0379D1784}" type="slidenum">
              <a:rPr lang="ru-RU" altLang="ru-RU" sz="2100" smtClean="0">
                <a:solidFill>
                  <a:srgbClr val="FFFFFF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21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873818" y="448273"/>
            <a:ext cx="72728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4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</a:t>
            </a:r>
            <a:r>
              <a:rPr lang="ru-RU" altLang="ru-RU" sz="24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Имущественные налоги </a:t>
            </a:r>
            <a:r>
              <a:rPr lang="ru-RU" alt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физических </a:t>
            </a:r>
            <a:r>
              <a:rPr lang="ru-RU" altLang="ru-RU" sz="24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лиц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1254" y="1291435"/>
            <a:ext cx="2087563" cy="828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Транспортный налог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8667" y="2589821"/>
            <a:ext cx="2087563" cy="82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Земельный налог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75536" y="3308156"/>
            <a:ext cx="1512887" cy="431800"/>
          </a:xfrm>
          <a:prstGeom prst="rect">
            <a:avLst/>
          </a:prstGeom>
        </p:spPr>
        <p:txBody>
          <a:bodyPr lIns="104306" tIns="52153" rIns="104306" bIns="52153" anchor="ctr">
            <a:normAutofit fontScale="55000" lnSpcReduction="20000"/>
          </a:bodyPr>
          <a:lstStyle/>
          <a:p>
            <a:pPr defTabSz="1043056" eaLnBrk="1" fontAlgn="auto" hangingPunct="1">
              <a:spcAft>
                <a:spcPts val="0"/>
              </a:spcAft>
              <a:defRPr/>
            </a:pPr>
            <a:endParaRPr lang="ru-RU" sz="4800" b="1" dirty="0">
              <a:solidFill>
                <a:srgbClr val="005AA9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0734" y="3867894"/>
            <a:ext cx="2087563" cy="828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имущество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57972" y="1291435"/>
            <a:ext cx="5004889" cy="828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20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Глава 28 НК РФ</a:t>
            </a:r>
          </a:p>
          <a:p>
            <a:pPr algn="ctr"/>
            <a:r>
              <a:rPr lang="ru-RU" altLang="ru-RU" sz="20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Закон г. Севастополя от 14.11.2014 №75-ЗС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20710" y="2589821"/>
            <a:ext cx="5042151" cy="82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Глава 31 НК РФ</a:t>
            </a:r>
          </a:p>
          <a:p>
            <a:pPr algn="ctr"/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Закон г. Севастополя от 26.11.2014 №81-ЗС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053297" y="3867894"/>
            <a:ext cx="5042151" cy="828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Глава 32 НК РФ</a:t>
            </a: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Закон г. Севастополя от 27.11.2020 №614-ЗС </a:t>
            </a:r>
          </a:p>
        </p:txBody>
      </p:sp>
    </p:spTree>
    <p:extLst>
      <p:ext uri="{BB962C8B-B14F-4D97-AF65-F5344CB8AC3E}">
        <p14:creationId xmlns:p14="http://schemas.microsoft.com/office/powerpoint/2010/main" val="379175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внобедренный треугольник 11"/>
          <p:cNvSpPr/>
          <p:nvPr/>
        </p:nvSpPr>
        <p:spPr>
          <a:xfrm>
            <a:off x="4632594" y="2002716"/>
            <a:ext cx="3456384" cy="2793333"/>
          </a:xfrm>
          <a:prstGeom prst="triangle">
            <a:avLst>
              <a:gd name="adj" fmla="val 48973"/>
            </a:avLst>
          </a:prstGeom>
          <a:solidFill>
            <a:schemeClr val="accent1">
              <a:lumMod val="75000"/>
              <a:alpha val="14000"/>
            </a:schemeClr>
          </a:solidFill>
          <a:ln>
            <a:noFill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808183" y="1970208"/>
            <a:ext cx="3456384" cy="2793333"/>
          </a:xfrm>
          <a:prstGeom prst="triangle">
            <a:avLst>
              <a:gd name="adj" fmla="val 48973"/>
            </a:avLst>
          </a:prstGeom>
          <a:solidFill>
            <a:schemeClr val="accent1">
              <a:lumMod val="75000"/>
              <a:alpha val="14000"/>
            </a:schemeClr>
          </a:solidFill>
          <a:ln>
            <a:noFill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10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A1C57F-8F01-43A0-BB55-C7DBA6C61B6E}" type="slidenum">
              <a:rPr lang="ru-RU" altLang="ru-RU" sz="2100" smtClean="0">
                <a:solidFill>
                  <a:srgbClr val="FFFFFF"/>
                </a:solidFill>
                <a:latin typeface="Arial Narrow" panose="020B0606020202030204" pitchFamily="34" charset="0"/>
              </a:rPr>
              <a:pPr/>
              <a:t>3</a:t>
            </a:fld>
            <a:endParaRPr lang="ru-RU" altLang="ru-RU" sz="2100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70661" name="Прямоугольник 5"/>
          <p:cNvSpPr>
            <a:spLocks noChangeArrowheads="1"/>
          </p:cNvSpPr>
          <p:nvPr/>
        </p:nvSpPr>
        <p:spPr bwMode="auto">
          <a:xfrm>
            <a:off x="539552" y="583619"/>
            <a:ext cx="7866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имущество физических лиц (с 01.01.2021)</a:t>
            </a:r>
          </a:p>
        </p:txBody>
      </p:sp>
      <p:sp>
        <p:nvSpPr>
          <p:cNvPr id="2" name="Прямоугольник 6"/>
          <p:cNvSpPr>
            <a:spLocks noChangeArrowheads="1"/>
          </p:cNvSpPr>
          <p:nvPr/>
        </p:nvSpPr>
        <p:spPr bwMode="auto">
          <a:xfrm>
            <a:off x="774502" y="1323877"/>
            <a:ext cx="7364411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18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Введен Законом города Севастополя от 27.11.2020 № 614-ЗС </a:t>
            </a:r>
          </a:p>
          <a:p>
            <a:pPr algn="ctr"/>
            <a:r>
              <a:rPr lang="ru-RU" altLang="ru-RU" sz="18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«О налоге на имущество физических лиц»</a:t>
            </a:r>
          </a:p>
        </p:txBody>
      </p:sp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807839" y="3479219"/>
            <a:ext cx="3478212" cy="108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2021</a:t>
            </a:r>
            <a:endParaRPr lang="ru-RU" altLang="ru-RU" sz="36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46" name="Прямоугольник 2"/>
          <p:cNvSpPr>
            <a:spLocks noChangeArrowheads="1"/>
          </p:cNvSpPr>
          <p:nvPr/>
        </p:nvSpPr>
        <p:spPr bwMode="auto">
          <a:xfrm>
            <a:off x="4651177" y="3479219"/>
            <a:ext cx="3487737" cy="108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не </a:t>
            </a:r>
            <a:r>
              <a:rPr lang="ru-RU" altLang="ru-RU" sz="32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позднее </a:t>
            </a:r>
          </a:p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01 декабря </a:t>
            </a:r>
            <a:r>
              <a:rPr lang="ru-RU" alt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2022</a:t>
            </a:r>
            <a:endParaRPr lang="ru-RU" altLang="ru-RU" sz="32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567" name="Прямоугольник 1"/>
          <p:cNvSpPr>
            <a:spLocks noChangeArrowheads="1"/>
          </p:cNvSpPr>
          <p:nvPr/>
        </p:nvSpPr>
        <p:spPr bwMode="auto">
          <a:xfrm>
            <a:off x="1096869" y="2367969"/>
            <a:ext cx="290015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8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Первый налоговый </a:t>
            </a:r>
          </a:p>
          <a:p>
            <a:pPr algn="ctr">
              <a:defRPr/>
            </a:pPr>
            <a:r>
              <a:rPr lang="ru-RU" altLang="ru-RU" sz="28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период</a:t>
            </a:r>
          </a:p>
        </p:txBody>
      </p:sp>
      <p:sp>
        <p:nvSpPr>
          <p:cNvPr id="23568" name="Прямоугольник 2"/>
          <p:cNvSpPr>
            <a:spLocks noChangeArrowheads="1"/>
          </p:cNvSpPr>
          <p:nvPr/>
        </p:nvSpPr>
        <p:spPr bwMode="auto">
          <a:xfrm>
            <a:off x="5429076" y="2367969"/>
            <a:ext cx="19319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8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Срок уплаты</a:t>
            </a:r>
          </a:p>
        </p:txBody>
      </p:sp>
    </p:spTree>
    <p:extLst>
      <p:ext uri="{BB962C8B-B14F-4D97-AF65-F5344CB8AC3E}">
        <p14:creationId xmlns:p14="http://schemas.microsoft.com/office/powerpoint/2010/main" val="200520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6E024C04-508E-4228-8EAA-3C0DE93D1FEC}" type="slidenum">
              <a:rPr lang="ru-RU" altLang="ru-RU" sz="2100" smtClean="0">
                <a:solidFill>
                  <a:schemeClr val="bg1"/>
                </a:solidFill>
                <a:latin typeface="Arial Narrow" panose="020B0606020202030204" pitchFamily="34" charset="0"/>
              </a:rPr>
              <a:pPr>
                <a:defRPr/>
              </a:pPr>
              <a:t>4</a:t>
            </a:fld>
            <a:endParaRPr lang="ru-RU" altLang="ru-RU" sz="2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27" y="512231"/>
            <a:ext cx="960039" cy="96003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360711" y="1700429"/>
            <a:ext cx="1728000" cy="33855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Налоговый вычет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60710" y="2209906"/>
            <a:ext cx="1720277" cy="82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 м</a:t>
            </a:r>
            <a:r>
              <a:rPr lang="ru-RU" sz="3600" baseline="300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</a:t>
            </a:r>
            <a:endParaRPr lang="ru-RU" sz="36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70087" y="1681252"/>
            <a:ext cx="1728000" cy="33855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Налоговая ставка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00488" y="2190730"/>
            <a:ext cx="1730766" cy="82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0,1%</a:t>
            </a:r>
            <a:endParaRPr lang="ru-RU" sz="36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80988" y="3420000"/>
            <a:ext cx="2592288" cy="61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ст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. 2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Закона города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Севастополя от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27.11.2020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№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614-ЗС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47553" y="3420000"/>
            <a:ext cx="1269684" cy="61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п.3 ст.403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НК РФ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07839" y="1681252"/>
            <a:ext cx="1728000" cy="33855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Коэффициент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07839" y="2176822"/>
            <a:ext cx="1728000" cy="82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0,2</a:t>
            </a:r>
            <a:endParaRPr lang="ru-RU" sz="36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5736" y="4109476"/>
            <a:ext cx="7740103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РАСЧЕТ НАЛОГА:</a:t>
            </a:r>
          </a:p>
          <a:p>
            <a:pPr algn="ctr"/>
            <a:r>
              <a:rPr lang="ru-RU" sz="2200" i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(4 </a:t>
            </a:r>
            <a:r>
              <a:rPr lang="ru-RU" sz="2200" i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500 000 </a:t>
            </a:r>
            <a:r>
              <a:rPr lang="ru-RU" sz="2200" i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– </a:t>
            </a:r>
            <a:r>
              <a:rPr lang="ru-RU" sz="2200" i="1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4 500 000</a:t>
            </a:r>
            <a:r>
              <a:rPr lang="ru-RU" sz="2200" i="1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i="1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× 20 / 60</a:t>
            </a:r>
            <a:r>
              <a:rPr lang="ru-RU" sz="2200" i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) </a:t>
            </a:r>
            <a:r>
              <a:rPr lang="ru-RU" sz="2200" i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× </a:t>
            </a:r>
            <a:r>
              <a:rPr lang="ru-RU" sz="2200" i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0,1% </a:t>
            </a:r>
            <a:r>
              <a:rPr lang="ru-RU" sz="2200" i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× 0,2 </a:t>
            </a:r>
            <a:r>
              <a:rPr lang="ru-RU" sz="2200" i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= </a:t>
            </a:r>
            <a:r>
              <a:rPr lang="ru-RU" sz="2200" b="1" i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600 </a:t>
            </a:r>
            <a:r>
              <a:rPr lang="ru-RU" sz="2200" b="1" i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рублей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95736" y="2209908"/>
            <a:ext cx="1728000" cy="82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Кадастровая стоимость       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4,5 </a:t>
            </a: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млн. </a:t>
            </a:r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руб.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95736" y="1700429"/>
            <a:ext cx="1728000" cy="33855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Налоговая база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95736" y="3420000"/>
            <a:ext cx="1590838" cy="61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СЕВРЕЕСТР</a:t>
            </a:r>
          </a:p>
          <a:p>
            <a:pPr algn="ctr"/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Стрелка вверх 25"/>
          <p:cNvSpPr/>
          <p:nvPr/>
        </p:nvSpPr>
        <p:spPr>
          <a:xfrm>
            <a:off x="816136" y="3132000"/>
            <a:ext cx="950038" cy="2093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956272" y="3420000"/>
            <a:ext cx="1110340" cy="61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п.8 ст.408 НК РФ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8" name="Стрелка вверх 27"/>
          <p:cNvSpPr/>
          <p:nvPr/>
        </p:nvSpPr>
        <p:spPr>
          <a:xfrm>
            <a:off x="2707376" y="3132000"/>
            <a:ext cx="950038" cy="2093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Стрелка вверх 28"/>
          <p:cNvSpPr/>
          <p:nvPr/>
        </p:nvSpPr>
        <p:spPr>
          <a:xfrm>
            <a:off x="6956272" y="3132000"/>
            <a:ext cx="950038" cy="2093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Стрелка вверх 29"/>
          <p:cNvSpPr/>
          <p:nvPr/>
        </p:nvSpPr>
        <p:spPr>
          <a:xfrm>
            <a:off x="4902113" y="3132000"/>
            <a:ext cx="950038" cy="2093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79712" y="358980"/>
            <a:ext cx="7596336" cy="50405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 eaLnBrk="1" fontAlgn="auto" hangingPunct="1">
              <a:spcAft>
                <a:spcPts val="0"/>
              </a:spcAft>
            </a:pPr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Расчет налог</a:t>
            </a:r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на имущество физических лиц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979712" y="797905"/>
            <a:ext cx="684076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solidFill>
                  <a:srgbClr val="00B05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Пример: Физическое лицо владеет </a:t>
            </a:r>
            <a:r>
              <a:rPr lang="ru-RU" sz="1800" b="1" i="1" dirty="0" smtClean="0">
                <a:solidFill>
                  <a:srgbClr val="00B05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квартирой площадью 60 м</a:t>
            </a:r>
            <a:r>
              <a:rPr lang="ru-RU" sz="1800" b="1" i="1" baseline="30000" dirty="0" smtClean="0">
                <a:solidFill>
                  <a:srgbClr val="00B05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800" b="1" i="1" dirty="0" smtClean="0">
                <a:solidFill>
                  <a:srgbClr val="00B05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кадастровая стоимость - </a:t>
            </a:r>
            <a:r>
              <a:rPr lang="ru-RU" sz="1800" b="1" i="1" dirty="0">
                <a:solidFill>
                  <a:srgbClr val="00B05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4 500 000 рублей</a:t>
            </a:r>
          </a:p>
        </p:txBody>
      </p:sp>
    </p:spTree>
    <p:extLst>
      <p:ext uri="{BB962C8B-B14F-4D97-AF65-F5344CB8AC3E}">
        <p14:creationId xmlns:p14="http://schemas.microsoft.com/office/powerpoint/2010/main" val="18014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6E024C04-508E-4228-8EAA-3C0DE93D1FEC}" type="slidenum">
              <a:rPr lang="ru-RU" altLang="ru-RU" sz="2100" smtClean="0">
                <a:solidFill>
                  <a:schemeClr val="bg1"/>
                </a:solidFill>
                <a:latin typeface="Arial Narrow" panose="020B0606020202030204" pitchFamily="34" charset="0"/>
              </a:rPr>
              <a:pPr>
                <a:defRPr/>
              </a:pPr>
              <a:t>5</a:t>
            </a:fld>
            <a:endParaRPr lang="ru-RU" altLang="ru-RU" sz="2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350954"/>
            <a:ext cx="7614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cap="all" dirty="0">
                <a:solidFill>
                  <a:schemeClr val="tx2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Налоговый вычет по Налогу на имущество физических лиц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894282"/>
              </p:ext>
            </p:extLst>
          </p:nvPr>
        </p:nvGraphicFramePr>
        <p:xfrm>
          <a:off x="2744679" y="3156837"/>
          <a:ext cx="5539781" cy="1565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92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505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84883">
                <a:tc>
                  <a:txBody>
                    <a:bodyPr/>
                    <a:lstStyle/>
                    <a:p>
                      <a:pPr marL="0" marR="0" indent="0" algn="l" defTabSz="7123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Квартиры, комната, </a:t>
                      </a:r>
                      <a:endParaRPr lang="ru-RU" sz="2400" b="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7123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часть квартиры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E16C2B"/>
                          </a:solidFill>
                          <a:effectLst/>
                          <a:latin typeface="Arial Narrow" panose="020B0606020202030204" pitchFamily="34" charset="0"/>
                        </a:rPr>
                        <a:t>5 м</a:t>
                      </a:r>
                      <a:r>
                        <a:rPr lang="ru-RU" sz="3600" b="1" baseline="30000" dirty="0">
                          <a:solidFill>
                            <a:srgbClr val="E16C2B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3600" b="1" dirty="0">
                        <a:solidFill>
                          <a:srgbClr val="E16C2B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4883">
                <a:tc>
                  <a:txBody>
                    <a:bodyPr/>
                    <a:lstStyle/>
                    <a:p>
                      <a:pPr marL="0" marR="0" indent="0" algn="l" defTabSz="7123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Жилой дом, </a:t>
                      </a:r>
                    </a:p>
                    <a:p>
                      <a:pPr marL="0" marR="0" indent="0" algn="l" defTabSz="7123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часть жилого дома</a:t>
                      </a:r>
                      <a:endParaRPr lang="ru-RU" sz="2400" b="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E16C2B"/>
                          </a:solidFill>
                          <a:effectLst/>
                          <a:latin typeface="Arial Narrow" panose="020B0606020202030204" pitchFamily="34" charset="0"/>
                        </a:rPr>
                        <a:t>7 м</a:t>
                      </a:r>
                      <a:r>
                        <a:rPr lang="ru-RU" sz="3600" b="1" baseline="30000" dirty="0">
                          <a:solidFill>
                            <a:srgbClr val="E16C2B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3600" b="1" dirty="0">
                        <a:solidFill>
                          <a:srgbClr val="E16C2B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00" y="3231895"/>
            <a:ext cx="1944216" cy="146914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663700" y="3003798"/>
            <a:ext cx="77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08" y="1023485"/>
            <a:ext cx="1954849" cy="1815591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212141"/>
              </p:ext>
            </p:extLst>
          </p:nvPr>
        </p:nvGraphicFramePr>
        <p:xfrm>
          <a:off x="2785070" y="979160"/>
          <a:ext cx="5539780" cy="18263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37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160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3582">
                <a:tc>
                  <a:txBody>
                    <a:bodyPr/>
                    <a:lstStyle/>
                    <a:p>
                      <a:pPr marL="0" marR="0" lvl="0" indent="0" algn="l" defTabSz="71452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noProof="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Комната, часть квартиры</a:t>
                      </a:r>
                      <a:endParaRPr lang="ru-RU" sz="2400" b="0" kern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accent4"/>
                          </a:solidFill>
                          <a:effectLst/>
                          <a:latin typeface="Arial Narrow" panose="020B0606020202030204" pitchFamily="34" charset="0"/>
                        </a:rPr>
                        <a:t>10 </a:t>
                      </a:r>
                      <a:r>
                        <a:rPr lang="ru-RU" sz="3200" b="1" dirty="0">
                          <a:solidFill>
                            <a:schemeClr val="accent4"/>
                          </a:solidFill>
                          <a:effectLst/>
                          <a:latin typeface="Arial Narrow" panose="020B0606020202030204" pitchFamily="34" charset="0"/>
                        </a:rPr>
                        <a:t>м</a:t>
                      </a:r>
                      <a:r>
                        <a:rPr lang="ru-RU" sz="3200" b="1" baseline="30000" dirty="0">
                          <a:solidFill>
                            <a:schemeClr val="accent4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3200" b="1" dirty="0">
                        <a:solidFill>
                          <a:schemeClr val="accent4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0547">
                <a:tc>
                  <a:txBody>
                    <a:bodyPr/>
                    <a:lstStyle/>
                    <a:p>
                      <a:pPr marL="0" algn="l" defTabSz="71452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Квартира, часть жилого дома</a:t>
                      </a:r>
                      <a:endParaRPr lang="ru-RU" sz="2400" b="0" kern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accent4"/>
                          </a:solidFill>
                          <a:effectLst/>
                          <a:latin typeface="Arial Narrow" panose="020B0606020202030204" pitchFamily="34" charset="0"/>
                        </a:rPr>
                        <a:t>20 </a:t>
                      </a:r>
                      <a:r>
                        <a:rPr lang="ru-RU" sz="3200" b="1" dirty="0">
                          <a:solidFill>
                            <a:schemeClr val="accent4"/>
                          </a:solidFill>
                          <a:effectLst/>
                          <a:latin typeface="Arial Narrow" panose="020B0606020202030204" pitchFamily="34" charset="0"/>
                        </a:rPr>
                        <a:t>м</a:t>
                      </a:r>
                      <a:r>
                        <a:rPr lang="ru-RU" sz="3200" b="1" baseline="30000" dirty="0">
                          <a:solidFill>
                            <a:schemeClr val="accent4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3200" b="1" dirty="0">
                        <a:solidFill>
                          <a:schemeClr val="accent4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8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Жилой дом</a:t>
                      </a:r>
                      <a:endParaRPr lang="ru-RU" sz="2400" b="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4"/>
                          </a:solidFill>
                          <a:effectLst/>
                          <a:latin typeface="Arial Narrow" panose="020B0606020202030204" pitchFamily="34" charset="0"/>
                        </a:rPr>
                        <a:t>50 м</a:t>
                      </a:r>
                      <a:r>
                        <a:rPr lang="ru-RU" sz="3200" b="1" baseline="30000" dirty="0">
                          <a:solidFill>
                            <a:schemeClr val="accent4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3200" b="1" dirty="0">
                        <a:solidFill>
                          <a:schemeClr val="accent4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26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DEB5D8-CF4C-4911-B5ED-A8B3872C77FB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6984841" y="2669678"/>
            <a:ext cx="1049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469</a:t>
            </a:r>
            <a:endParaRPr lang="ru-RU" sz="24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6067" y="1521532"/>
            <a:ext cx="835246" cy="189143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053" y="201966"/>
            <a:ext cx="8251825" cy="1213320"/>
          </a:xfrm>
          <a:prstGeom prst="rect">
            <a:avLst/>
          </a:prstGeom>
        </p:spPr>
        <p:txBody>
          <a:bodyPr lIns="104306" tIns="52153" rIns="104306" bIns="52153" anchor="ctr">
            <a:spAutoFit/>
          </a:bodyPr>
          <a:lstStyle/>
          <a:p>
            <a:pPr algn="ctr" defTabSz="1043056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Налоговая льгота по налогу на имущество </a:t>
            </a:r>
          </a:p>
          <a:p>
            <a:pPr algn="ctr" defTabSz="1043056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физических </a:t>
            </a:r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лиц</a:t>
            </a:r>
          </a:p>
          <a:p>
            <a:pPr algn="ctr" defTabSz="1043056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7389" y="3375860"/>
            <a:ext cx="16257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dirty="0" smtClean="0">
                <a:latin typeface="Arial Narrow" panose="020B0606020202030204" pitchFamily="34" charset="0"/>
                <a:cs typeface="Times New Roman" pitchFamily="18" charset="0"/>
              </a:rPr>
              <a:t>Пенсионеры </a:t>
            </a:r>
          </a:p>
          <a:p>
            <a:pPr algn="ctr">
              <a:spcBef>
                <a:spcPts val="0"/>
              </a:spcBef>
              <a:defRPr/>
            </a:pPr>
            <a:r>
              <a:rPr lang="ru-RU" dirty="0" smtClean="0">
                <a:latin typeface="Arial Narrow" panose="020B0606020202030204" pitchFamily="34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Arial Narrow" panose="020B0606020202030204" pitchFamily="34" charset="0"/>
                <a:cs typeface="Times New Roman" pitchFamily="18" charset="0"/>
              </a:rPr>
              <a:t>предпенсионеры</a:t>
            </a:r>
            <a:r>
              <a:rPr lang="ru-RU" dirty="0" smtClean="0">
                <a:latin typeface="Arial Narrow" panose="020B0606020202030204" pitchFamily="34" charset="0"/>
                <a:cs typeface="Times New Roman" pitchFamily="18" charset="0"/>
              </a:rPr>
              <a:t>)</a:t>
            </a:r>
            <a:endParaRPr lang="ru-RU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68927" y="3397089"/>
            <a:ext cx="7681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dirty="0" smtClean="0">
                <a:latin typeface="Arial Narrow" panose="020B0606020202030204" pitchFamily="34" charset="0"/>
                <a:cs typeface="Times New Roman" pitchFamily="18" charset="0"/>
              </a:rPr>
              <a:t>Прочие</a:t>
            </a:r>
            <a:endParaRPr lang="ru-RU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5703" y="3410649"/>
            <a:ext cx="1741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Ветераны ВОВ, ветераны боевых действий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97305" y="3371713"/>
            <a:ext cx="1596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dirty="0" smtClean="0">
                <a:latin typeface="Arial Narrow" panose="020B0606020202030204" pitchFamily="34" charset="0"/>
                <a:cs typeface="Times New Roman" pitchFamily="18" charset="0"/>
              </a:rPr>
              <a:t>Индивидуальные</a:t>
            </a:r>
          </a:p>
          <a:p>
            <a:pPr algn="ctr">
              <a:spcBef>
                <a:spcPts val="0"/>
              </a:spcBef>
              <a:defRPr/>
            </a:pPr>
            <a:r>
              <a:rPr lang="ru-RU" dirty="0" smtClean="0">
                <a:latin typeface="Arial Narrow" panose="020B0606020202030204" pitchFamily="34" charset="0"/>
                <a:cs typeface="Times New Roman" pitchFamily="18" charset="0"/>
              </a:rPr>
              <a:t>предприниматели</a:t>
            </a:r>
            <a:endParaRPr lang="ru-RU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20878" y="2643716"/>
            <a:ext cx="835246" cy="75604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50327" y="2678105"/>
            <a:ext cx="828000" cy="71898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09087" y="2846298"/>
            <a:ext cx="828000" cy="5517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35073" y="3090800"/>
            <a:ext cx="828000" cy="3077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20529" y="3409462"/>
            <a:ext cx="19621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Инвалиды 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I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II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гр.,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дети инвалиды </a:t>
            </a:r>
          </a:p>
          <a:p>
            <a:pPr algn="ctr">
              <a:spcBef>
                <a:spcPts val="0"/>
              </a:spcBef>
              <a:defRPr/>
            </a:pP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(с  детства)</a:t>
            </a:r>
            <a:endParaRPr lang="ru-RU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1600" y="4530725"/>
            <a:ext cx="5660681" cy="370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Налоговая льгота  предоставляется на один объект  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6374" y="1957667"/>
            <a:ext cx="938067" cy="45474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88%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35614" y="2760596"/>
            <a:ext cx="861553" cy="45474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4%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99177" y="2773262"/>
            <a:ext cx="861553" cy="45474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4%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27448" y="2904612"/>
            <a:ext cx="861553" cy="45474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3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20" name="Левая фигурная скобка 19"/>
          <p:cNvSpPr/>
          <p:nvPr/>
        </p:nvSpPr>
        <p:spPr>
          <a:xfrm rot="16200000">
            <a:off x="3444471" y="1370180"/>
            <a:ext cx="360040" cy="5929028"/>
          </a:xfrm>
          <a:prstGeom prst="leftBrace">
            <a:avLst>
              <a:gd name="adj1" fmla="val 49677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40291" y="2986964"/>
            <a:ext cx="861553" cy="45474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1%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575638" y="3416388"/>
            <a:ext cx="77206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83096" y="1081191"/>
            <a:ext cx="1049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60 650</a:t>
            </a:r>
            <a:endParaRPr lang="ru-RU" sz="24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91040" y="2206030"/>
            <a:ext cx="1049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2 587</a:t>
            </a:r>
            <a:endParaRPr lang="ru-RU" sz="24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60511" y="2263316"/>
            <a:ext cx="1049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2 520</a:t>
            </a:r>
            <a:endParaRPr lang="ru-RU" sz="24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72676" y="2384633"/>
            <a:ext cx="1049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2 273</a:t>
            </a:r>
            <a:endParaRPr lang="ru-RU" sz="24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40977" y="1295979"/>
            <a:ext cx="4993096" cy="50405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Общее количество – 68 499 чел.</a:t>
            </a:r>
          </a:p>
        </p:txBody>
      </p:sp>
    </p:spTree>
    <p:extLst>
      <p:ext uri="{BB962C8B-B14F-4D97-AF65-F5344CB8AC3E}">
        <p14:creationId xmlns:p14="http://schemas.microsoft.com/office/powerpoint/2010/main" val="400510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6E024C04-508E-4228-8EAA-3C0DE93D1FEC}" type="slidenum">
              <a:rPr lang="ru-RU" altLang="ru-RU" sz="2100" smtClean="0">
                <a:solidFill>
                  <a:schemeClr val="bg1"/>
                </a:solidFill>
                <a:latin typeface="Arial Narrow" panose="020B0606020202030204" pitchFamily="34" charset="0"/>
              </a:rPr>
              <a:pPr>
                <a:defRPr/>
              </a:pPr>
              <a:t>7</a:t>
            </a:fld>
            <a:endParaRPr lang="ru-RU" altLang="ru-RU" sz="2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7556" y="275799"/>
            <a:ext cx="8696387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Средний размер налога на имущество физических лиц  </a:t>
            </a:r>
            <a:endParaRPr lang="ru-RU" sz="2400" b="1" dirty="0" smtClean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одного собственника в 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6000" y="1803444"/>
            <a:ext cx="6751863" cy="36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Краснодарский край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 flipV="1">
            <a:off x="728850" y="990104"/>
            <a:ext cx="0" cy="3744000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756000" y="4056511"/>
            <a:ext cx="1954954" cy="36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Республика Калмыкия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6000" y="2360317"/>
            <a:ext cx="2891058" cy="36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Республика Адыгея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6000" y="3499638"/>
            <a:ext cx="2284629" cy="36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Ростовская область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6000" y="2911926"/>
            <a:ext cx="2639724" cy="36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Республика Крым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6000" y="1225032"/>
            <a:ext cx="1572173" cy="36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г. Севастополь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20850" y="4584773"/>
            <a:ext cx="7704000" cy="0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54391" y="1727272"/>
            <a:ext cx="10389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5195</a:t>
            </a:r>
            <a:endParaRPr lang="ru-RU" sz="27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1132" y="3965717"/>
            <a:ext cx="12068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771</a:t>
            </a:r>
            <a:endParaRPr lang="ru-RU" sz="27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6194" y="2272630"/>
            <a:ext cx="12068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1216</a:t>
            </a:r>
            <a:endParaRPr lang="ru-RU" sz="27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62698" y="3418191"/>
            <a:ext cx="12068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1042</a:t>
            </a:r>
            <a:endParaRPr lang="ru-RU" sz="27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99329" y="2822195"/>
            <a:ext cx="9759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1132</a:t>
            </a:r>
            <a:endParaRPr lang="ru-RU" sz="27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36389" y="1143176"/>
            <a:ext cx="9681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580</a:t>
            </a:r>
            <a:endParaRPr lang="ru-RU" sz="27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7064850" y="3504773"/>
            <a:ext cx="1020536" cy="1020536"/>
            <a:chOff x="10123714" y="4858933"/>
            <a:chExt cx="1360714" cy="1360714"/>
          </a:xfrm>
        </p:grpSpPr>
        <p:sp>
          <p:nvSpPr>
            <p:cNvPr id="23" name="Овал 22"/>
            <p:cNvSpPr/>
            <p:nvPr/>
          </p:nvSpPr>
          <p:spPr>
            <a:xfrm>
              <a:off x="10123714" y="4858933"/>
              <a:ext cx="1360714" cy="136071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196649" y="5123792"/>
              <a:ext cx="121484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b="1" dirty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рублей </a:t>
              </a:r>
            </a:p>
            <a:p>
              <a:pPr algn="ctr"/>
              <a:r>
                <a:rPr lang="ru-RU" sz="1800" b="1" dirty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в год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416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62AD9B0-A7DC-452B-B0E1-F57CF33C38C4}" type="slidenum">
              <a:rPr lang="ru-RU" altLang="ru-RU" sz="2100" smtClean="0">
                <a:latin typeface="Arial Narrow" panose="020B0606020202030204" pitchFamily="34" charset="0"/>
              </a:rPr>
              <a:pPr>
                <a:defRPr/>
              </a:pPr>
              <a:t>8</a:t>
            </a:fld>
            <a:endParaRPr lang="ru-RU" altLang="ru-RU" sz="2100" dirty="0"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94461" y="419159"/>
            <a:ext cx="7807762" cy="50405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 eaLnBrk="1" fontAlgn="auto" hangingPunct="1">
              <a:spcAft>
                <a:spcPts val="0"/>
              </a:spcAft>
            </a:pPr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Расчет транспортного налога физических лиц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943003" y="819267"/>
            <a:ext cx="7626603" cy="372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700" b="1" i="1" dirty="0">
                <a:solidFill>
                  <a:srgbClr val="00B05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Пример: </a:t>
            </a:r>
            <a:r>
              <a:rPr lang="ru-RU" sz="1700" b="1" i="1" dirty="0" smtClean="0">
                <a:solidFill>
                  <a:srgbClr val="00B05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Гражданин владеет легковым автомобилем мощностью 190 </a:t>
            </a:r>
            <a:r>
              <a:rPr lang="ru-RU" sz="1700" b="1" i="1" dirty="0" err="1" smtClean="0">
                <a:solidFill>
                  <a:srgbClr val="00B05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л.с</a:t>
            </a:r>
            <a:r>
              <a:rPr lang="ru-RU" sz="1700" b="1" i="1" dirty="0" smtClean="0">
                <a:solidFill>
                  <a:srgbClr val="00B05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700" b="1" i="1" dirty="0">
              <a:solidFill>
                <a:srgbClr val="00B05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91760" y="1331090"/>
            <a:ext cx="2160000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Вид транспортного средства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91759" y="1989514"/>
            <a:ext cx="2160000" cy="64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Легковой </a:t>
            </a:r>
          </a:p>
          <a:p>
            <a:pPr algn="ctr"/>
            <a:r>
              <a:rPr lang="ru-RU" sz="18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автомобиль</a:t>
            </a:r>
            <a:endParaRPr lang="ru-RU" sz="18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56305" y="1324073"/>
            <a:ext cx="2304000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Налоговая 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ставка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756305" y="1989514"/>
            <a:ext cx="2304000" cy="64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25 руб. за </a:t>
            </a:r>
            <a:r>
              <a:rPr lang="ru-RU" sz="28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л.с</a:t>
            </a:r>
            <a:r>
              <a:rPr lang="ru-RU" sz="28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292080" y="3012387"/>
            <a:ext cx="2997661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ст</a:t>
            </a:r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. 2 </a:t>
            </a: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Закона города </a:t>
            </a:r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Севастополя от 14.11.2014 № 75-ЗС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67544" y="3901214"/>
            <a:ext cx="7822197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РАСЧЕТ НАЛОГА:</a:t>
            </a:r>
          </a:p>
          <a:p>
            <a:r>
              <a:rPr lang="ru-RU" sz="2000" i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190 </a:t>
            </a:r>
            <a:r>
              <a:rPr lang="ru-RU" sz="2000" i="1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л.с</a:t>
            </a:r>
            <a:r>
              <a:rPr lang="ru-RU" sz="2000" i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.× 25 руб. за </a:t>
            </a:r>
            <a:r>
              <a:rPr lang="ru-RU" sz="2000" i="1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л.с</a:t>
            </a:r>
            <a:r>
              <a:rPr lang="ru-RU" sz="2000" i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.= 4 750 </a:t>
            </a:r>
            <a:r>
              <a:rPr lang="ru-RU" sz="2000" i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рублей </a:t>
            </a:r>
            <a:r>
              <a:rPr lang="ru-RU" sz="2000" i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(без учета налоговой льготы)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67745" y="1989514"/>
            <a:ext cx="1764000" cy="64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Мощность </a:t>
            </a:r>
          </a:p>
          <a:p>
            <a:pPr algn="ctr"/>
            <a:r>
              <a:rPr lang="ru-RU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190 </a:t>
            </a:r>
            <a:r>
              <a:rPr lang="ru-RU" sz="18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л.с</a:t>
            </a:r>
            <a:r>
              <a:rPr lang="ru-RU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8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51493" y="1332437"/>
            <a:ext cx="1764000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Налоговая 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база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67544" y="2997774"/>
            <a:ext cx="467995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Государственная инспекция безопасности дорожного движения (ГИБДД)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Стрелка вверх 37"/>
          <p:cNvSpPr/>
          <p:nvPr/>
        </p:nvSpPr>
        <p:spPr>
          <a:xfrm>
            <a:off x="1156726" y="2725881"/>
            <a:ext cx="972000" cy="216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Стрелка вверх 38"/>
          <p:cNvSpPr/>
          <p:nvPr/>
        </p:nvSpPr>
        <p:spPr>
          <a:xfrm>
            <a:off x="6412922" y="2725566"/>
            <a:ext cx="972000" cy="216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Стрелка вверх 39"/>
          <p:cNvSpPr/>
          <p:nvPr/>
        </p:nvSpPr>
        <p:spPr>
          <a:xfrm>
            <a:off x="3722047" y="2725881"/>
            <a:ext cx="972000" cy="216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3568" y="420398"/>
            <a:ext cx="1317269" cy="7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1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DEB5D8-CF4C-4911-B5ED-A8B3872C77FB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187785" y="384550"/>
            <a:ext cx="8573764" cy="843988"/>
          </a:xfrm>
          <a:prstGeom prst="rect">
            <a:avLst/>
          </a:prstGeom>
        </p:spPr>
        <p:txBody>
          <a:bodyPr wrap="square" lIns="104306" tIns="52153" rIns="104306" bIns="52153" anchor="ctr">
            <a:spAutoFit/>
          </a:bodyPr>
          <a:lstStyle/>
          <a:p>
            <a:pPr algn="ctr" defTabSz="1043056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Налоговые льготы по транспортному налогу</a:t>
            </a:r>
          </a:p>
          <a:p>
            <a:pPr algn="ctr" defTabSz="1043056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физических лиц</a:t>
            </a:r>
            <a:endParaRPr lang="ru-RU" sz="2400" b="1" dirty="0">
              <a:solidFill>
                <a:schemeClr val="tx2"/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1463" y="3350243"/>
            <a:ext cx="1285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Многодетные</a:t>
            </a:r>
          </a:p>
          <a:p>
            <a:pPr algn="ctr">
              <a:spcBef>
                <a:spcPts val="0"/>
              </a:spcBef>
              <a:defRPr/>
            </a:pP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семьи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40796" y="3342947"/>
            <a:ext cx="16161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Ветераны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ВОВ, </a:t>
            </a:r>
            <a:endParaRPr lang="ru-RU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ветераны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боевых </a:t>
            </a:r>
            <a:endParaRPr lang="ru-RU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действий</a:t>
            </a:r>
            <a:endParaRPr lang="ru-RU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94568" y="3382584"/>
            <a:ext cx="2172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Инвалиды 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I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II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гр.,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дети-инвалиды </a:t>
            </a:r>
          </a:p>
          <a:p>
            <a:pPr algn="ctr">
              <a:spcBef>
                <a:spcPts val="0"/>
              </a:spcBef>
              <a:defRPr/>
            </a:pP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(с  детства) </a:t>
            </a:r>
            <a:endParaRPr lang="ru-RU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6316" y="1272195"/>
            <a:ext cx="3587010" cy="50405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Общее количество – 4 242 чел.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00252" y="4485370"/>
            <a:ext cx="39344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одно ТС мощностью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&lt;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100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л.с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Левая фигурная скобка 8"/>
          <p:cNvSpPr/>
          <p:nvPr/>
        </p:nvSpPr>
        <p:spPr>
          <a:xfrm rot="16200000">
            <a:off x="5303713" y="1419329"/>
            <a:ext cx="360040" cy="5547543"/>
          </a:xfrm>
          <a:prstGeom prst="leftBrace">
            <a:avLst>
              <a:gd name="adj1" fmla="val 49677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94540" y="4265663"/>
            <a:ext cx="37131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одно ТС мощностью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&lt;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200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л.с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    второе ТС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&lt; 100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л.с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(50% налога)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Левая фигурная скобка 10"/>
          <p:cNvSpPr/>
          <p:nvPr/>
        </p:nvSpPr>
        <p:spPr>
          <a:xfrm rot="16200000">
            <a:off x="1414238" y="3192419"/>
            <a:ext cx="360040" cy="1584000"/>
          </a:xfrm>
          <a:prstGeom prst="leftBrace">
            <a:avLst>
              <a:gd name="adj1" fmla="val 49677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44404" y="1458813"/>
            <a:ext cx="835246" cy="189143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17472" y="2272951"/>
            <a:ext cx="835246" cy="106451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61249" y="2776580"/>
            <a:ext cx="828000" cy="5599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44404" y="1891522"/>
            <a:ext cx="886657" cy="45474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59%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10571" y="2698305"/>
            <a:ext cx="864096" cy="45474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27%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84999" y="2783873"/>
            <a:ext cx="861553" cy="45474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10%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95951" y="2927837"/>
            <a:ext cx="861553" cy="45474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802258" y="3350243"/>
            <a:ext cx="77206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09716" y="1015046"/>
            <a:ext cx="1049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2 474</a:t>
            </a:r>
            <a:endParaRPr lang="ru-RU" sz="24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17472" y="1803570"/>
            <a:ext cx="835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1 156</a:t>
            </a:r>
            <a:endParaRPr lang="ru-RU" sz="24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0537" y="2353015"/>
            <a:ext cx="1049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437</a:t>
            </a:r>
            <a:endParaRPr lang="ru-RU" sz="24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66955" y="3396279"/>
            <a:ext cx="11661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Прочие</a:t>
            </a:r>
            <a:endParaRPr lang="ru-RU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98727" y="2977465"/>
            <a:ext cx="828000" cy="36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40507" y="2952338"/>
            <a:ext cx="861553" cy="45474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  4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88015" y="2490673"/>
            <a:ext cx="1049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175</a:t>
            </a:r>
            <a:endParaRPr lang="ru-RU" sz="24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31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16-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0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1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3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4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Present_FNS2012_16-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14821</TotalTime>
  <Words>940</Words>
  <Application>Microsoft Office PowerPoint</Application>
  <PresentationFormat>Экран (16:9)</PresentationFormat>
  <Paragraphs>253</Paragraphs>
  <Slides>17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Arial</vt:lpstr>
      <vt:lpstr>Arial Narrow</vt:lpstr>
      <vt:lpstr>Calibri</vt:lpstr>
      <vt:lpstr>Times New Roman</vt:lpstr>
      <vt:lpstr>Wingdings</vt:lpstr>
      <vt:lpstr>Present_FNS2012_16-9</vt:lpstr>
      <vt:lpstr>10_Present_FNS2012_A4</vt:lpstr>
      <vt:lpstr>11_Present_FNS2012_A4</vt:lpstr>
      <vt:lpstr>12_Present_FNS2012_A4</vt:lpstr>
      <vt:lpstr>13_Present_FNS2012_A4</vt:lpstr>
      <vt:lpstr>14_Present_FNS2012_A4</vt:lpstr>
      <vt:lpstr>1_Present_FNS2012_16-9</vt:lpstr>
      <vt:lpstr>«Особенности порядка исчисления и уплаты имущественных налогов физических лиц в 2022 году»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Направление налоговых уведомлений в 2022 году</vt:lpstr>
      <vt:lpstr>Презентация PowerPoint</vt:lpstr>
      <vt:lpstr>Презентация PowerPoint</vt:lpstr>
      <vt:lpstr>Презентация PowerPoint</vt:lpstr>
      <vt:lpstr>БЛАГОДАРЮ  ЗА  ВНИМАНИЕ </vt:lpstr>
    </vt:vector>
  </TitlesOfParts>
  <Company>Kraftway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Хабаров Андрей Александрович</cp:lastModifiedBy>
  <cp:revision>1657</cp:revision>
  <cp:lastPrinted>2022-10-20T05:43:28Z</cp:lastPrinted>
  <dcterms:created xsi:type="dcterms:W3CDTF">2013-03-25T05:56:00Z</dcterms:created>
  <dcterms:modified xsi:type="dcterms:W3CDTF">2022-10-20T06:05:07Z</dcterms:modified>
</cp:coreProperties>
</file>